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338" r:id="rId5"/>
    <p:sldId id="332" r:id="rId6"/>
    <p:sldId id="1064" r:id="rId7"/>
    <p:sldId id="1072" r:id="rId8"/>
    <p:sldId id="1065" r:id="rId9"/>
    <p:sldId id="1127" r:id="rId10"/>
    <p:sldId id="1078" r:id="rId11"/>
    <p:sldId id="1073" r:id="rId12"/>
    <p:sldId id="1074" r:id="rId13"/>
    <p:sldId id="1076" r:id="rId14"/>
    <p:sldId id="1075" r:id="rId15"/>
    <p:sldId id="1129" r:id="rId16"/>
    <p:sldId id="1081" r:id="rId17"/>
    <p:sldId id="1096" r:id="rId18"/>
    <p:sldId id="1130" r:id="rId19"/>
    <p:sldId id="1131" r:id="rId20"/>
    <p:sldId id="1086" r:id="rId21"/>
    <p:sldId id="1135" r:id="rId22"/>
    <p:sldId id="1110" r:id="rId23"/>
    <p:sldId id="1087" r:id="rId24"/>
    <p:sldId id="1128" r:id="rId25"/>
    <p:sldId id="1133" r:id="rId26"/>
    <p:sldId id="1083" r:id="rId27"/>
    <p:sldId id="1084" r:id="rId28"/>
    <p:sldId id="1093" r:id="rId29"/>
    <p:sldId id="1089" r:id="rId30"/>
    <p:sldId id="1105" r:id="rId31"/>
    <p:sldId id="1107" r:id="rId32"/>
    <p:sldId id="1144" r:id="rId33"/>
    <p:sldId id="53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2059A-581F-4DC0-851A-6E2C1A42D59E}" v="732" dt="2024-10-23T14:53:41.15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2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VanderLinden" userId="d2e8030c-8cb9-42cd-b7c2-9397749c3e13" providerId="ADAL" clId="{C7C2059A-581F-4DC0-851A-6E2C1A42D59E}"/>
    <pc:docChg chg="undo custSel addSld delSld modSld sldOrd">
      <pc:chgData name="Jamie VanderLinden" userId="d2e8030c-8cb9-42cd-b7c2-9397749c3e13" providerId="ADAL" clId="{C7C2059A-581F-4DC0-851A-6E2C1A42D59E}" dt="2024-10-23T14:53:50.618" v="2523" actId="27309"/>
      <pc:docMkLst>
        <pc:docMk/>
      </pc:docMkLst>
      <pc:sldChg chg="addSp delSp modSp mod modClrScheme chgLayout">
        <pc:chgData name="Jamie VanderLinden" userId="d2e8030c-8cb9-42cd-b7c2-9397749c3e13" providerId="ADAL" clId="{C7C2059A-581F-4DC0-851A-6E2C1A42D59E}" dt="2024-10-22T22:48:16.788" v="2137" actId="122"/>
        <pc:sldMkLst>
          <pc:docMk/>
          <pc:sldMk cId="3746955621" sldId="332"/>
        </pc:sldMkLst>
        <pc:spChg chg="mod">
          <ac:chgData name="Jamie VanderLinden" userId="d2e8030c-8cb9-42cd-b7c2-9397749c3e13" providerId="ADAL" clId="{C7C2059A-581F-4DC0-851A-6E2C1A42D59E}" dt="2024-10-22T22:48:16.788" v="2137" actId="122"/>
          <ac:spMkLst>
            <pc:docMk/>
            <pc:sldMk cId="3746955621" sldId="332"/>
            <ac:spMk id="3" creationId="{56A42BA0-4E1B-E434-449D-A828B208F011}"/>
          </ac:spMkLst>
        </pc:spChg>
        <pc:spChg chg="add del mod ord">
          <ac:chgData name="Jamie VanderLinden" userId="d2e8030c-8cb9-42cd-b7c2-9397749c3e13" providerId="ADAL" clId="{C7C2059A-581F-4DC0-851A-6E2C1A42D59E}" dt="2024-10-22T22:48:12.623" v="2136" actId="26606"/>
          <ac:spMkLst>
            <pc:docMk/>
            <pc:sldMk cId="3746955621" sldId="332"/>
            <ac:spMk id="4" creationId="{CB21C67F-0188-2BE7-7BEA-7A435A5F08E4}"/>
          </ac:spMkLst>
        </pc:spChg>
        <pc:picChg chg="add del">
          <ac:chgData name="Jamie VanderLinden" userId="d2e8030c-8cb9-42cd-b7c2-9397749c3e13" providerId="ADAL" clId="{C7C2059A-581F-4DC0-851A-6E2C1A42D59E}" dt="2024-10-20T21:44:44.652" v="371" actId="26606"/>
          <ac:picMkLst>
            <pc:docMk/>
            <pc:sldMk cId="3746955621" sldId="332"/>
            <ac:picMk id="6" creationId="{BFA4B3A4-D97D-17A6-61D6-83FD2FB7B1DF}"/>
          </ac:picMkLst>
        </pc:picChg>
        <pc:picChg chg="add del mod">
          <ac:chgData name="Jamie VanderLinden" userId="d2e8030c-8cb9-42cd-b7c2-9397749c3e13" providerId="ADAL" clId="{C7C2059A-581F-4DC0-851A-6E2C1A42D59E}" dt="2024-10-22T22:47:20.014" v="2134" actId="478"/>
          <ac:picMkLst>
            <pc:docMk/>
            <pc:sldMk cId="3746955621" sldId="332"/>
            <ac:picMk id="5122" creationId="{916DB012-E92B-F354-B04F-81279BF5ED15}"/>
          </ac:picMkLst>
        </pc:picChg>
        <pc:picChg chg="add mod">
          <ac:chgData name="Jamie VanderLinden" userId="d2e8030c-8cb9-42cd-b7c2-9397749c3e13" providerId="ADAL" clId="{C7C2059A-581F-4DC0-851A-6E2C1A42D59E}" dt="2024-10-22T22:48:12.623" v="2136" actId="26606"/>
          <ac:picMkLst>
            <pc:docMk/>
            <pc:sldMk cId="3746955621" sldId="332"/>
            <ac:picMk id="14338" creationId="{D4359DB5-C83E-8CBC-F0AF-8B3053AFBC7E}"/>
          </ac:picMkLst>
        </pc:picChg>
      </pc:sldChg>
      <pc:sldChg chg="del">
        <pc:chgData name="Jamie VanderLinden" userId="d2e8030c-8cb9-42cd-b7c2-9397749c3e13" providerId="ADAL" clId="{C7C2059A-581F-4DC0-851A-6E2C1A42D59E}" dt="2024-10-17T22:37:30.375" v="139" actId="47"/>
        <pc:sldMkLst>
          <pc:docMk/>
          <pc:sldMk cId="1501474361" sldId="335"/>
        </pc:sldMkLst>
      </pc:sldChg>
      <pc:sldChg chg="del">
        <pc:chgData name="Jamie VanderLinden" userId="d2e8030c-8cb9-42cd-b7c2-9397749c3e13" providerId="ADAL" clId="{C7C2059A-581F-4DC0-851A-6E2C1A42D59E}" dt="2024-10-17T22:37:34.273" v="140" actId="47"/>
        <pc:sldMkLst>
          <pc:docMk/>
          <pc:sldMk cId="3726483985" sldId="336"/>
        </pc:sldMkLst>
      </pc:sldChg>
      <pc:sldChg chg="del">
        <pc:chgData name="Jamie VanderLinden" userId="d2e8030c-8cb9-42cd-b7c2-9397749c3e13" providerId="ADAL" clId="{C7C2059A-581F-4DC0-851A-6E2C1A42D59E}" dt="2024-10-17T22:37:35.255" v="141" actId="47"/>
        <pc:sldMkLst>
          <pc:docMk/>
          <pc:sldMk cId="2244191681" sldId="337"/>
        </pc:sldMkLst>
      </pc:sldChg>
      <pc:sldChg chg="addSp delSp modSp mod">
        <pc:chgData name="Jamie VanderLinden" userId="d2e8030c-8cb9-42cd-b7c2-9397749c3e13" providerId="ADAL" clId="{C7C2059A-581F-4DC0-851A-6E2C1A42D59E}" dt="2024-10-20T23:04:59.485" v="945" actId="1076"/>
        <pc:sldMkLst>
          <pc:docMk/>
          <pc:sldMk cId="449388951" sldId="338"/>
        </pc:sldMkLst>
        <pc:spChg chg="mod">
          <ac:chgData name="Jamie VanderLinden" userId="d2e8030c-8cb9-42cd-b7c2-9397749c3e13" providerId="ADAL" clId="{C7C2059A-581F-4DC0-851A-6E2C1A42D59E}" dt="2024-10-17T22:30:10.713" v="120" actId="20577"/>
          <ac:spMkLst>
            <pc:docMk/>
            <pc:sldMk cId="449388951" sldId="338"/>
            <ac:spMk id="4" creationId="{794C73A9-0526-67AE-04F4-9ADE5079B32B}"/>
          </ac:spMkLst>
        </pc:spChg>
        <pc:spChg chg="mod">
          <ac:chgData name="Jamie VanderLinden" userId="d2e8030c-8cb9-42cd-b7c2-9397749c3e13" providerId="ADAL" clId="{C7C2059A-581F-4DC0-851A-6E2C1A42D59E}" dt="2024-10-17T22:30:04.640" v="119" actId="14100"/>
          <ac:spMkLst>
            <pc:docMk/>
            <pc:sldMk cId="449388951" sldId="338"/>
            <ac:spMk id="5" creationId="{13DD1A1C-562A-4B7C-34B4-F3E4B81618CA}"/>
          </ac:spMkLst>
        </pc:spChg>
        <pc:picChg chg="add del mod">
          <ac:chgData name="Jamie VanderLinden" userId="d2e8030c-8cb9-42cd-b7c2-9397749c3e13" providerId="ADAL" clId="{C7C2059A-581F-4DC0-851A-6E2C1A42D59E}" dt="2024-10-20T23:02:15.690" v="937" actId="478"/>
          <ac:picMkLst>
            <pc:docMk/>
            <pc:sldMk cId="449388951" sldId="338"/>
            <ac:picMk id="1026" creationId="{854881AA-7651-AC33-FCD0-0BDDD50C92CA}"/>
          </ac:picMkLst>
        </pc:picChg>
        <pc:picChg chg="add del mod">
          <ac:chgData name="Jamie VanderLinden" userId="d2e8030c-8cb9-42cd-b7c2-9397749c3e13" providerId="ADAL" clId="{C7C2059A-581F-4DC0-851A-6E2C1A42D59E}" dt="2024-10-20T23:03:53.925" v="943" actId="478"/>
          <ac:picMkLst>
            <pc:docMk/>
            <pc:sldMk cId="449388951" sldId="338"/>
            <ac:picMk id="1028" creationId="{0FDF474B-D442-0326-D6AB-AA24353CC261}"/>
          </ac:picMkLst>
        </pc:picChg>
        <pc:picChg chg="add mod">
          <ac:chgData name="Jamie VanderLinden" userId="d2e8030c-8cb9-42cd-b7c2-9397749c3e13" providerId="ADAL" clId="{C7C2059A-581F-4DC0-851A-6E2C1A42D59E}" dt="2024-10-20T23:04:59.485" v="945" actId="1076"/>
          <ac:picMkLst>
            <pc:docMk/>
            <pc:sldMk cId="449388951" sldId="338"/>
            <ac:picMk id="1030" creationId="{4C9EF84D-11DE-2B2F-4503-06965038465E}"/>
          </ac:picMkLst>
        </pc:picChg>
      </pc:sldChg>
      <pc:sldChg chg="addSp modSp add mod">
        <pc:chgData name="Jamie VanderLinden" userId="d2e8030c-8cb9-42cd-b7c2-9397749c3e13" providerId="ADAL" clId="{C7C2059A-581F-4DC0-851A-6E2C1A42D59E}" dt="2024-10-22T22:39:06.423" v="2133" actId="1076"/>
        <pc:sldMkLst>
          <pc:docMk/>
          <pc:sldMk cId="2955107127" sldId="534"/>
        </pc:sldMkLst>
        <pc:spChg chg="mod">
          <ac:chgData name="Jamie VanderLinden" userId="d2e8030c-8cb9-42cd-b7c2-9397749c3e13" providerId="ADAL" clId="{C7C2059A-581F-4DC0-851A-6E2C1A42D59E}" dt="2024-10-22T19:44:23.343" v="1099" actId="113"/>
          <ac:spMkLst>
            <pc:docMk/>
            <pc:sldMk cId="2955107127" sldId="534"/>
            <ac:spMk id="2" creationId="{00000000-0000-0000-0000-000000000000}"/>
          </ac:spMkLst>
        </pc:spChg>
        <pc:spChg chg="mod">
          <ac:chgData name="Jamie VanderLinden" userId="d2e8030c-8cb9-42cd-b7c2-9397749c3e13" providerId="ADAL" clId="{C7C2059A-581F-4DC0-851A-6E2C1A42D59E}" dt="2024-10-22T22:38:58.904" v="2130" actId="14100"/>
          <ac:spMkLst>
            <pc:docMk/>
            <pc:sldMk cId="2955107127" sldId="534"/>
            <ac:spMk id="3" creationId="{00000000-0000-0000-0000-000000000000}"/>
          </ac:spMkLst>
        </pc:spChg>
        <pc:picChg chg="add mod">
          <ac:chgData name="Jamie VanderLinden" userId="d2e8030c-8cb9-42cd-b7c2-9397749c3e13" providerId="ADAL" clId="{C7C2059A-581F-4DC0-851A-6E2C1A42D59E}" dt="2024-10-22T22:39:06.423" v="2133" actId="1076"/>
          <ac:picMkLst>
            <pc:docMk/>
            <pc:sldMk cId="2955107127" sldId="534"/>
            <ac:picMk id="13314" creationId="{C59F98BA-DA6B-5973-01FF-4F6F04056AB6}"/>
          </ac:picMkLst>
        </pc:picChg>
      </pc:sldChg>
      <pc:sldChg chg="modSp add mod modTransition modAnim">
        <pc:chgData name="Jamie VanderLinden" userId="d2e8030c-8cb9-42cd-b7c2-9397749c3e13" providerId="ADAL" clId="{C7C2059A-581F-4DC0-851A-6E2C1A42D59E}" dt="2024-10-23T14:41:55.268" v="2479"/>
        <pc:sldMkLst>
          <pc:docMk/>
          <pc:sldMk cId="2474421517" sldId="1064"/>
        </pc:sldMkLst>
        <pc:spChg chg="mod">
          <ac:chgData name="Jamie VanderLinden" userId="d2e8030c-8cb9-42cd-b7c2-9397749c3e13" providerId="ADAL" clId="{C7C2059A-581F-4DC0-851A-6E2C1A42D59E}" dt="2024-10-20T20:40:27.924" v="165" actId="20577"/>
          <ac:spMkLst>
            <pc:docMk/>
            <pc:sldMk cId="2474421517" sldId="1064"/>
            <ac:spMk id="2" creationId="{9B734BDD-DF55-1B78-6797-F0A2873F6BE2}"/>
          </ac:spMkLst>
        </pc:spChg>
        <pc:spChg chg="mod">
          <ac:chgData name="Jamie VanderLinden" userId="d2e8030c-8cb9-42cd-b7c2-9397749c3e13" providerId="ADAL" clId="{C7C2059A-581F-4DC0-851A-6E2C1A42D59E}" dt="2024-10-20T21:51:05.502" v="848" actId="207"/>
          <ac:spMkLst>
            <pc:docMk/>
            <pc:sldMk cId="2474421517" sldId="1064"/>
            <ac:spMk id="3" creationId="{5F9B6A65-6AD9-B1D1-9246-E68635B60FBA}"/>
          </ac:spMkLst>
        </pc:spChg>
        <pc:spChg chg="mod">
          <ac:chgData name="Jamie VanderLinden" userId="d2e8030c-8cb9-42cd-b7c2-9397749c3e13" providerId="ADAL" clId="{C7C2059A-581F-4DC0-851A-6E2C1A42D59E}" dt="2024-10-20T21:51:10.873" v="849" actId="207"/>
          <ac:spMkLst>
            <pc:docMk/>
            <pc:sldMk cId="2474421517" sldId="1064"/>
            <ac:spMk id="5" creationId="{E8BAAC29-74EA-2923-6C2E-03ECA30F8111}"/>
          </ac:spMkLst>
        </pc:spChg>
      </pc:sldChg>
      <pc:sldChg chg="modSp add mod">
        <pc:chgData name="Jamie VanderLinden" userId="d2e8030c-8cb9-42cd-b7c2-9397749c3e13" providerId="ADAL" clId="{C7C2059A-581F-4DC0-851A-6E2C1A42D59E}" dt="2024-10-20T20:47:39.232" v="181" actId="5793"/>
        <pc:sldMkLst>
          <pc:docMk/>
          <pc:sldMk cId="2863291921" sldId="1065"/>
        </pc:sldMkLst>
        <pc:spChg chg="mod">
          <ac:chgData name="Jamie VanderLinden" userId="d2e8030c-8cb9-42cd-b7c2-9397749c3e13" providerId="ADAL" clId="{C7C2059A-581F-4DC0-851A-6E2C1A42D59E}" dt="2024-10-20T20:47:25.158" v="175" actId="113"/>
          <ac:spMkLst>
            <pc:docMk/>
            <pc:sldMk cId="2863291921" sldId="1065"/>
            <ac:spMk id="2" creationId="{35A5E29D-26C0-FE3E-25A7-CD024609B669}"/>
          </ac:spMkLst>
        </pc:spChg>
        <pc:spChg chg="mod">
          <ac:chgData name="Jamie VanderLinden" userId="d2e8030c-8cb9-42cd-b7c2-9397749c3e13" providerId="ADAL" clId="{C7C2059A-581F-4DC0-851A-6E2C1A42D59E}" dt="2024-10-20T20:47:39.232" v="181" actId="5793"/>
          <ac:spMkLst>
            <pc:docMk/>
            <pc:sldMk cId="2863291921" sldId="1065"/>
            <ac:spMk id="3" creationId="{1115A8C1-65F4-46EE-681F-400F34EE749F}"/>
          </ac:spMkLst>
        </pc:spChg>
      </pc:sldChg>
      <pc:sldChg chg="add">
        <pc:chgData name="Jamie VanderLinden" userId="d2e8030c-8cb9-42cd-b7c2-9397749c3e13" providerId="ADAL" clId="{C7C2059A-581F-4DC0-851A-6E2C1A42D59E}" dt="2024-10-20T20:43:45.942" v="166"/>
        <pc:sldMkLst>
          <pc:docMk/>
          <pc:sldMk cId="359393282" sldId="1072"/>
        </pc:sldMkLst>
      </pc:sldChg>
      <pc:sldChg chg="addSp delSp modSp add mod modAnim">
        <pc:chgData name="Jamie VanderLinden" userId="d2e8030c-8cb9-42cd-b7c2-9397749c3e13" providerId="ADAL" clId="{C7C2059A-581F-4DC0-851A-6E2C1A42D59E}" dt="2024-10-22T22:50:32.892" v="2161" actId="20577"/>
        <pc:sldMkLst>
          <pc:docMk/>
          <pc:sldMk cId="3048613848" sldId="1073"/>
        </pc:sldMkLst>
        <pc:spChg chg="mod">
          <ac:chgData name="Jamie VanderLinden" userId="d2e8030c-8cb9-42cd-b7c2-9397749c3e13" providerId="ADAL" clId="{C7C2059A-581F-4DC0-851A-6E2C1A42D59E}" dt="2024-10-20T22:30:11.191" v="900" actId="14100"/>
          <ac:spMkLst>
            <pc:docMk/>
            <pc:sldMk cId="3048613848" sldId="1073"/>
            <ac:spMk id="3" creationId="{CBE47DB3-F9D0-7E69-0CF2-0FE5144C2F6A}"/>
          </ac:spMkLst>
        </pc:spChg>
        <pc:spChg chg="mod">
          <ac:chgData name="Jamie VanderLinden" userId="d2e8030c-8cb9-42cd-b7c2-9397749c3e13" providerId="ADAL" clId="{C7C2059A-581F-4DC0-851A-6E2C1A42D59E}" dt="2024-10-22T22:50:32.892" v="2161" actId="20577"/>
          <ac:spMkLst>
            <pc:docMk/>
            <pc:sldMk cId="3048613848" sldId="1073"/>
            <ac:spMk id="4" creationId="{9EEE504F-B5CE-807B-F50E-82B03CA7982B}"/>
          </ac:spMkLst>
        </pc:spChg>
        <pc:picChg chg="del">
          <ac:chgData name="Jamie VanderLinden" userId="d2e8030c-8cb9-42cd-b7c2-9397749c3e13" providerId="ADAL" clId="{C7C2059A-581F-4DC0-851A-6E2C1A42D59E}" dt="2024-10-20T21:57:00.436" v="856" actId="478"/>
          <ac:picMkLst>
            <pc:docMk/>
            <pc:sldMk cId="3048613848" sldId="1073"/>
            <ac:picMk id="3074" creationId="{C06BD8EB-95C1-7404-A4CC-60835E699DA1}"/>
          </ac:picMkLst>
        </pc:picChg>
        <pc:picChg chg="add del mod">
          <ac:chgData name="Jamie VanderLinden" userId="d2e8030c-8cb9-42cd-b7c2-9397749c3e13" providerId="ADAL" clId="{C7C2059A-581F-4DC0-851A-6E2C1A42D59E}" dt="2024-10-20T22:15:05.508" v="878" actId="478"/>
          <ac:picMkLst>
            <pc:docMk/>
            <pc:sldMk cId="3048613848" sldId="1073"/>
            <ac:picMk id="6146" creationId="{25216CE5-F814-568B-A082-83C50F34BD5A}"/>
          </ac:picMkLst>
        </pc:picChg>
        <pc:picChg chg="add mod">
          <ac:chgData name="Jamie VanderLinden" userId="d2e8030c-8cb9-42cd-b7c2-9397749c3e13" providerId="ADAL" clId="{C7C2059A-581F-4DC0-851A-6E2C1A42D59E}" dt="2024-10-20T22:29:43.092" v="895" actId="1076"/>
          <ac:picMkLst>
            <pc:docMk/>
            <pc:sldMk cId="3048613848" sldId="1073"/>
            <ac:picMk id="6148" creationId="{B2E237F9-7A35-918D-6135-0DFD58688885}"/>
          </ac:picMkLst>
        </pc:picChg>
      </pc:sldChg>
      <pc:sldChg chg="addSp delSp modSp add mod ord modAnim">
        <pc:chgData name="Jamie VanderLinden" userId="d2e8030c-8cb9-42cd-b7c2-9397749c3e13" providerId="ADAL" clId="{C7C2059A-581F-4DC0-851A-6E2C1A42D59E}" dt="2024-10-23T14:48:17.171" v="2496" actId="20577"/>
        <pc:sldMkLst>
          <pc:docMk/>
          <pc:sldMk cId="3785853338" sldId="1074"/>
        </pc:sldMkLst>
        <pc:spChg chg="mod">
          <ac:chgData name="Jamie VanderLinden" userId="d2e8030c-8cb9-42cd-b7c2-9397749c3e13" providerId="ADAL" clId="{C7C2059A-581F-4DC0-851A-6E2C1A42D59E}" dt="2024-10-22T22:51:04.217" v="2162" actId="14100"/>
          <ac:spMkLst>
            <pc:docMk/>
            <pc:sldMk cId="3785853338" sldId="1074"/>
            <ac:spMk id="2" creationId="{3A33C8C2-C5A2-BD94-C59F-3C6562170F69}"/>
          </ac:spMkLst>
        </pc:spChg>
        <pc:spChg chg="mod">
          <ac:chgData name="Jamie VanderLinden" userId="d2e8030c-8cb9-42cd-b7c2-9397749c3e13" providerId="ADAL" clId="{C7C2059A-581F-4DC0-851A-6E2C1A42D59E}" dt="2024-10-23T14:48:17.171" v="2496" actId="20577"/>
          <ac:spMkLst>
            <pc:docMk/>
            <pc:sldMk cId="3785853338" sldId="1074"/>
            <ac:spMk id="3" creationId="{549E30A9-6EA3-F8BE-8556-2FAD7C094890}"/>
          </ac:spMkLst>
        </pc:spChg>
        <pc:picChg chg="add del mod">
          <ac:chgData name="Jamie VanderLinden" userId="d2e8030c-8cb9-42cd-b7c2-9397749c3e13" providerId="ADAL" clId="{C7C2059A-581F-4DC0-851A-6E2C1A42D59E}" dt="2024-10-22T21:57:30.592" v="1619" actId="478"/>
          <ac:picMkLst>
            <pc:docMk/>
            <pc:sldMk cId="3785853338" sldId="1074"/>
            <ac:picMk id="4" creationId="{A055E692-0F6D-53EE-9E90-9C83DE780E44}"/>
          </ac:picMkLst>
        </pc:picChg>
        <pc:picChg chg="add mod">
          <ac:chgData name="Jamie VanderLinden" userId="d2e8030c-8cb9-42cd-b7c2-9397749c3e13" providerId="ADAL" clId="{C7C2059A-581F-4DC0-851A-6E2C1A42D59E}" dt="2024-10-22T21:57:51.256" v="1623" actId="14100"/>
          <ac:picMkLst>
            <pc:docMk/>
            <pc:sldMk cId="3785853338" sldId="1074"/>
            <ac:picMk id="2052" creationId="{4E5124D2-3622-AE48-3E1D-E80EF6ECBAAA}"/>
          </ac:picMkLst>
        </pc:picChg>
        <pc:picChg chg="del">
          <ac:chgData name="Jamie VanderLinden" userId="d2e8030c-8cb9-42cd-b7c2-9397749c3e13" providerId="ADAL" clId="{C7C2059A-581F-4DC0-851A-6E2C1A42D59E}" dt="2024-10-20T22:14:24.454" v="868" actId="478"/>
          <ac:picMkLst>
            <pc:docMk/>
            <pc:sldMk cId="3785853338" sldId="1074"/>
            <ac:picMk id="4102" creationId="{0237508E-8AC0-49BA-23EB-ED14DE06A845}"/>
          </ac:picMkLst>
        </pc:picChg>
      </pc:sldChg>
      <pc:sldChg chg="addSp delSp modSp add mod ord">
        <pc:chgData name="Jamie VanderLinden" userId="d2e8030c-8cb9-42cd-b7c2-9397749c3e13" providerId="ADAL" clId="{C7C2059A-581F-4DC0-851A-6E2C1A42D59E}" dt="2024-10-22T23:13:29.897" v="2435" actId="1076"/>
        <pc:sldMkLst>
          <pc:docMk/>
          <pc:sldMk cId="4208739359" sldId="1075"/>
        </pc:sldMkLst>
        <pc:spChg chg="mod">
          <ac:chgData name="Jamie VanderLinden" userId="d2e8030c-8cb9-42cd-b7c2-9397749c3e13" providerId="ADAL" clId="{C7C2059A-581F-4DC0-851A-6E2C1A42D59E}" dt="2024-10-22T23:13:24.152" v="2434" actId="122"/>
          <ac:spMkLst>
            <pc:docMk/>
            <pc:sldMk cId="4208739359" sldId="1075"/>
            <ac:spMk id="2" creationId="{15A1BDEA-6B49-6E9B-EEBA-BDA7089493E1}"/>
          </ac:spMkLst>
        </pc:spChg>
        <pc:spChg chg="mod">
          <ac:chgData name="Jamie VanderLinden" userId="d2e8030c-8cb9-42cd-b7c2-9397749c3e13" providerId="ADAL" clId="{C7C2059A-581F-4DC0-851A-6E2C1A42D59E}" dt="2024-10-22T23:13:19.883" v="2433" actId="26606"/>
          <ac:spMkLst>
            <pc:docMk/>
            <pc:sldMk cId="4208739359" sldId="1075"/>
            <ac:spMk id="3" creationId="{75958071-649B-670F-F52C-C6B4095275CA}"/>
          </ac:spMkLst>
        </pc:spChg>
        <pc:picChg chg="del">
          <ac:chgData name="Jamie VanderLinden" userId="d2e8030c-8cb9-42cd-b7c2-9397749c3e13" providerId="ADAL" clId="{C7C2059A-581F-4DC0-851A-6E2C1A42D59E}" dt="2024-10-22T22:54:29.953" v="2331" actId="478"/>
          <ac:picMkLst>
            <pc:docMk/>
            <pc:sldMk cId="4208739359" sldId="1075"/>
            <ac:picMk id="6146" creationId="{D2E36F80-3674-28C8-642F-5B0A69F63BD5}"/>
          </ac:picMkLst>
        </pc:picChg>
        <pc:picChg chg="add mod">
          <ac:chgData name="Jamie VanderLinden" userId="d2e8030c-8cb9-42cd-b7c2-9397749c3e13" providerId="ADAL" clId="{C7C2059A-581F-4DC0-851A-6E2C1A42D59E}" dt="2024-10-22T23:13:29.897" v="2435" actId="1076"/>
          <ac:picMkLst>
            <pc:docMk/>
            <pc:sldMk cId="4208739359" sldId="1075"/>
            <ac:picMk id="15362" creationId="{DFDB322A-3174-839B-3D69-F1F2FDF339A6}"/>
          </ac:picMkLst>
        </pc:picChg>
      </pc:sldChg>
      <pc:sldChg chg="modSp add mod ord modAnim">
        <pc:chgData name="Jamie VanderLinden" userId="d2e8030c-8cb9-42cd-b7c2-9397749c3e13" providerId="ADAL" clId="{C7C2059A-581F-4DC0-851A-6E2C1A42D59E}" dt="2024-10-22T22:54:05.836" v="2329" actId="20577"/>
        <pc:sldMkLst>
          <pc:docMk/>
          <pc:sldMk cId="854750748" sldId="1076"/>
        </pc:sldMkLst>
        <pc:spChg chg="mod">
          <ac:chgData name="Jamie VanderLinden" userId="d2e8030c-8cb9-42cd-b7c2-9397749c3e13" providerId="ADAL" clId="{C7C2059A-581F-4DC0-851A-6E2C1A42D59E}" dt="2024-10-22T19:47:50.279" v="1174" actId="14100"/>
          <ac:spMkLst>
            <pc:docMk/>
            <pc:sldMk cId="854750748" sldId="1076"/>
            <ac:spMk id="2" creationId="{84133BE5-B76E-866B-E566-C60DAA8B7D73}"/>
          </ac:spMkLst>
        </pc:spChg>
        <pc:spChg chg="mod">
          <ac:chgData name="Jamie VanderLinden" userId="d2e8030c-8cb9-42cd-b7c2-9397749c3e13" providerId="ADAL" clId="{C7C2059A-581F-4DC0-851A-6E2C1A42D59E}" dt="2024-10-22T22:54:05.836" v="2329" actId="20577"/>
          <ac:spMkLst>
            <pc:docMk/>
            <pc:sldMk cId="854750748" sldId="1076"/>
            <ac:spMk id="4" creationId="{C476BA61-9837-16DA-6B30-1167EEF2898E}"/>
          </ac:spMkLst>
        </pc:spChg>
      </pc:sldChg>
      <pc:sldChg chg="addSp delSp modSp add del mod ord">
        <pc:chgData name="Jamie VanderLinden" userId="d2e8030c-8cb9-42cd-b7c2-9397749c3e13" providerId="ADAL" clId="{C7C2059A-581F-4DC0-851A-6E2C1A42D59E}" dt="2024-10-22T22:23:31.575" v="1960" actId="47"/>
        <pc:sldMkLst>
          <pc:docMk/>
          <pc:sldMk cId="376039541" sldId="1077"/>
        </pc:sldMkLst>
        <pc:spChg chg="mod">
          <ac:chgData name="Jamie VanderLinden" userId="d2e8030c-8cb9-42cd-b7c2-9397749c3e13" providerId="ADAL" clId="{C7C2059A-581F-4DC0-851A-6E2C1A42D59E}" dt="2024-10-22T22:23:14.085" v="1956" actId="20577"/>
          <ac:spMkLst>
            <pc:docMk/>
            <pc:sldMk cId="376039541" sldId="1077"/>
            <ac:spMk id="2" creationId="{DCE1E798-6DC5-D63F-D7D5-2B47A5F39145}"/>
          </ac:spMkLst>
        </pc:spChg>
        <pc:spChg chg="mod">
          <ac:chgData name="Jamie VanderLinden" userId="d2e8030c-8cb9-42cd-b7c2-9397749c3e13" providerId="ADAL" clId="{C7C2059A-581F-4DC0-851A-6E2C1A42D59E}" dt="2024-10-22T22:23:29.850" v="1959" actId="1076"/>
          <ac:spMkLst>
            <pc:docMk/>
            <pc:sldMk cId="376039541" sldId="1077"/>
            <ac:spMk id="3" creationId="{68E73D75-D386-BD50-6690-F34A7325F65D}"/>
          </ac:spMkLst>
        </pc:spChg>
        <pc:spChg chg="mod">
          <ac:chgData name="Jamie VanderLinden" userId="d2e8030c-8cb9-42cd-b7c2-9397749c3e13" providerId="ADAL" clId="{C7C2059A-581F-4DC0-851A-6E2C1A42D59E}" dt="2024-10-22T22:23:26.367" v="1958" actId="1076"/>
          <ac:spMkLst>
            <pc:docMk/>
            <pc:sldMk cId="376039541" sldId="1077"/>
            <ac:spMk id="6" creationId="{1E2978D0-4519-FB23-DB11-B8CDDADB60BE}"/>
          </ac:spMkLst>
        </pc:spChg>
        <pc:picChg chg="del">
          <ac:chgData name="Jamie VanderLinden" userId="d2e8030c-8cb9-42cd-b7c2-9397749c3e13" providerId="ADAL" clId="{C7C2059A-581F-4DC0-851A-6E2C1A42D59E}" dt="2024-10-22T19:39:00.597" v="1080" actId="478"/>
          <ac:picMkLst>
            <pc:docMk/>
            <pc:sldMk cId="376039541" sldId="1077"/>
            <ac:picMk id="5" creationId="{9B77A9A3-8DA4-6046-233D-C0C7F65E27C7}"/>
          </ac:picMkLst>
        </pc:picChg>
        <pc:picChg chg="add mod">
          <ac:chgData name="Jamie VanderLinden" userId="d2e8030c-8cb9-42cd-b7c2-9397749c3e13" providerId="ADAL" clId="{C7C2059A-581F-4DC0-851A-6E2C1A42D59E}" dt="2024-10-22T22:23:18.125" v="1957" actId="1076"/>
          <ac:picMkLst>
            <pc:docMk/>
            <pc:sldMk cId="376039541" sldId="1077"/>
            <ac:picMk id="1026" creationId="{A9CE31CA-1EE9-96E7-EA4F-23CD2156B306}"/>
          </ac:picMkLst>
        </pc:picChg>
      </pc:sldChg>
      <pc:sldChg chg="modSp add mod ord modAnim">
        <pc:chgData name="Jamie VanderLinden" userId="d2e8030c-8cb9-42cd-b7c2-9397749c3e13" providerId="ADAL" clId="{C7C2059A-581F-4DC0-851A-6E2C1A42D59E}" dt="2024-10-23T14:45:44.411" v="2493"/>
        <pc:sldMkLst>
          <pc:docMk/>
          <pc:sldMk cId="1465238819" sldId="1078"/>
        </pc:sldMkLst>
        <pc:spChg chg="mod">
          <ac:chgData name="Jamie VanderLinden" userId="d2e8030c-8cb9-42cd-b7c2-9397749c3e13" providerId="ADAL" clId="{C7C2059A-581F-4DC0-851A-6E2C1A42D59E}" dt="2024-10-22T19:45:51.226" v="1168" actId="20577"/>
          <ac:spMkLst>
            <pc:docMk/>
            <pc:sldMk cId="1465238819" sldId="1078"/>
            <ac:spMk id="2" creationId="{E29B5C4E-C42F-36BD-26D4-6EBFAD5A5B98}"/>
          </ac:spMkLst>
        </pc:spChg>
        <pc:spChg chg="mod">
          <ac:chgData name="Jamie VanderLinden" userId="d2e8030c-8cb9-42cd-b7c2-9397749c3e13" providerId="ADAL" clId="{C7C2059A-581F-4DC0-851A-6E2C1A42D59E}" dt="2024-10-22T22:50:00.916" v="2159" actId="20577"/>
          <ac:spMkLst>
            <pc:docMk/>
            <pc:sldMk cId="1465238819" sldId="1078"/>
            <ac:spMk id="12" creationId="{F9211487-FC3B-7FF6-81C5-8BA0A6699EA4}"/>
          </ac:spMkLst>
        </pc:spChg>
      </pc:sldChg>
      <pc:sldChg chg="modSp add del mod ord">
        <pc:chgData name="Jamie VanderLinden" userId="d2e8030c-8cb9-42cd-b7c2-9397749c3e13" providerId="ADAL" clId="{C7C2059A-581F-4DC0-851A-6E2C1A42D59E}" dt="2024-10-20T21:26:31.021" v="295" actId="47"/>
        <pc:sldMkLst>
          <pc:docMk/>
          <pc:sldMk cId="2584740418" sldId="1079"/>
        </pc:sldMkLst>
        <pc:spChg chg="mod">
          <ac:chgData name="Jamie VanderLinden" userId="d2e8030c-8cb9-42cd-b7c2-9397749c3e13" providerId="ADAL" clId="{C7C2059A-581F-4DC0-851A-6E2C1A42D59E}" dt="2024-10-20T21:25:32.294" v="291" actId="122"/>
          <ac:spMkLst>
            <pc:docMk/>
            <pc:sldMk cId="2584740418" sldId="1079"/>
            <ac:spMk id="2" creationId="{3D4D50E2-EA12-9D77-C36F-22BFB618DE80}"/>
          </ac:spMkLst>
        </pc:spChg>
        <pc:spChg chg="mod">
          <ac:chgData name="Jamie VanderLinden" userId="d2e8030c-8cb9-42cd-b7c2-9397749c3e13" providerId="ADAL" clId="{C7C2059A-581F-4DC0-851A-6E2C1A42D59E}" dt="2024-10-20T21:25:39.317" v="292" actId="14100"/>
          <ac:spMkLst>
            <pc:docMk/>
            <pc:sldMk cId="2584740418" sldId="1079"/>
            <ac:spMk id="3" creationId="{99353A8A-C39A-7AE8-06C5-271989C5C6DE}"/>
          </ac:spMkLst>
        </pc:spChg>
      </pc:sldChg>
      <pc:sldChg chg="addSp delSp modSp add mod modClrScheme modAnim chgLayout">
        <pc:chgData name="Jamie VanderLinden" userId="d2e8030c-8cb9-42cd-b7c2-9397749c3e13" providerId="ADAL" clId="{C7C2059A-581F-4DC0-851A-6E2C1A42D59E}" dt="2024-10-23T14:50:29.589" v="2513"/>
        <pc:sldMkLst>
          <pc:docMk/>
          <pc:sldMk cId="3858433290" sldId="1081"/>
        </pc:sldMkLst>
        <pc:spChg chg="mod">
          <ac:chgData name="Jamie VanderLinden" userId="d2e8030c-8cb9-42cd-b7c2-9397749c3e13" providerId="ADAL" clId="{C7C2059A-581F-4DC0-851A-6E2C1A42D59E}" dt="2024-10-22T21:07:53.369" v="1335" actId="14100"/>
          <ac:spMkLst>
            <pc:docMk/>
            <pc:sldMk cId="3858433290" sldId="1081"/>
            <ac:spMk id="2" creationId="{1B36F2D3-1F7B-601C-A006-B43A7714B34A}"/>
          </ac:spMkLst>
        </pc:spChg>
        <pc:spChg chg="mod">
          <ac:chgData name="Jamie VanderLinden" userId="d2e8030c-8cb9-42cd-b7c2-9397749c3e13" providerId="ADAL" clId="{C7C2059A-581F-4DC0-851A-6E2C1A42D59E}" dt="2024-10-22T21:07:35.414" v="1332" actId="26606"/>
          <ac:spMkLst>
            <pc:docMk/>
            <pc:sldMk cId="3858433290" sldId="1081"/>
            <ac:spMk id="3" creationId="{E56FDE13-01C0-BBA5-E8CE-46F8C7D60E86}"/>
          </ac:spMkLst>
        </pc:spChg>
        <pc:picChg chg="add mod">
          <ac:chgData name="Jamie VanderLinden" userId="d2e8030c-8cb9-42cd-b7c2-9397749c3e13" providerId="ADAL" clId="{C7C2059A-581F-4DC0-851A-6E2C1A42D59E}" dt="2024-10-22T21:07:57.833" v="1336" actId="1076"/>
          <ac:picMkLst>
            <pc:docMk/>
            <pc:sldMk cId="3858433290" sldId="1081"/>
            <ac:picMk id="4" creationId="{62C5D5A0-FA9D-0C96-D986-86C135601514}"/>
          </ac:picMkLst>
        </pc:picChg>
        <pc:picChg chg="add del mod">
          <ac:chgData name="Jamie VanderLinden" userId="d2e8030c-8cb9-42cd-b7c2-9397749c3e13" providerId="ADAL" clId="{C7C2059A-581F-4DC0-851A-6E2C1A42D59E}" dt="2024-10-22T21:01:38.019" v="1253" actId="21"/>
          <ac:picMkLst>
            <pc:docMk/>
            <pc:sldMk cId="3858433290" sldId="1081"/>
            <ac:picMk id="2052" creationId="{62C5D5A0-FA9D-0C96-D986-86C135601514}"/>
          </ac:picMkLst>
        </pc:picChg>
      </pc:sldChg>
      <pc:sldChg chg="addSp delSp modSp add mod ord">
        <pc:chgData name="Jamie VanderLinden" userId="d2e8030c-8cb9-42cd-b7c2-9397749c3e13" providerId="ADAL" clId="{C7C2059A-581F-4DC0-851A-6E2C1A42D59E}" dt="2024-10-23T14:53:50.618" v="2523" actId="27309"/>
        <pc:sldMkLst>
          <pc:docMk/>
          <pc:sldMk cId="38426255" sldId="1083"/>
        </pc:sldMkLst>
        <pc:spChg chg="mod">
          <ac:chgData name="Jamie VanderLinden" userId="d2e8030c-8cb9-42cd-b7c2-9397749c3e13" providerId="ADAL" clId="{C7C2059A-581F-4DC0-851A-6E2C1A42D59E}" dt="2024-10-22T22:15:01.489" v="1848" actId="122"/>
          <ac:spMkLst>
            <pc:docMk/>
            <pc:sldMk cId="38426255" sldId="1083"/>
            <ac:spMk id="2" creationId="{BCAABCC9-3C03-62E5-65DF-35E5EA9ACAD7}"/>
          </ac:spMkLst>
        </pc:spChg>
        <pc:spChg chg="mod">
          <ac:chgData name="Jamie VanderLinden" userId="d2e8030c-8cb9-42cd-b7c2-9397749c3e13" providerId="ADAL" clId="{C7C2059A-581F-4DC0-851A-6E2C1A42D59E}" dt="2024-10-22T22:15:49.271" v="1855" actId="14100"/>
          <ac:spMkLst>
            <pc:docMk/>
            <pc:sldMk cId="38426255" sldId="1083"/>
            <ac:spMk id="3" creationId="{EAF32365-B9AB-92C2-4BFB-9EE17E29EA80}"/>
          </ac:spMkLst>
        </pc:spChg>
        <pc:spChg chg="add del">
          <ac:chgData name="Jamie VanderLinden" userId="d2e8030c-8cb9-42cd-b7c2-9397749c3e13" providerId="ADAL" clId="{C7C2059A-581F-4DC0-851A-6E2C1A42D59E}" dt="2024-10-22T22:13:25.536" v="1842" actId="478"/>
          <ac:spMkLst>
            <pc:docMk/>
            <pc:sldMk cId="38426255" sldId="1083"/>
            <ac:spMk id="4" creationId="{C6DD0CC6-88AC-4CF0-3FBB-061233DA09CC}"/>
          </ac:spMkLst>
        </pc:spChg>
        <pc:spChg chg="add del">
          <ac:chgData name="Jamie VanderLinden" userId="d2e8030c-8cb9-42cd-b7c2-9397749c3e13" providerId="ADAL" clId="{C7C2059A-581F-4DC0-851A-6E2C1A42D59E}" dt="2024-10-22T22:13:48.981" v="1844" actId="478"/>
          <ac:spMkLst>
            <pc:docMk/>
            <pc:sldMk cId="38426255" sldId="1083"/>
            <ac:spMk id="5" creationId="{9D162A60-844B-861B-6681-5CF9DA347D6C}"/>
          </ac:spMkLst>
        </pc:spChg>
        <pc:graphicFrameChg chg="add del modGraphic">
          <ac:chgData name="Jamie VanderLinden" userId="d2e8030c-8cb9-42cd-b7c2-9397749c3e13" providerId="ADAL" clId="{C7C2059A-581F-4DC0-851A-6E2C1A42D59E}" dt="2024-10-23T14:53:50.618" v="2523" actId="27309"/>
          <ac:graphicFrameMkLst>
            <pc:docMk/>
            <pc:sldMk cId="38426255" sldId="1083"/>
            <ac:graphicFrameMk id="5" creationId="{F2BEB653-136F-09DB-39EC-2C6D77290BB8}"/>
          </ac:graphicFrameMkLst>
        </pc:graphicFrameChg>
        <pc:picChg chg="add del mod">
          <ac:chgData name="Jamie VanderLinden" userId="d2e8030c-8cb9-42cd-b7c2-9397749c3e13" providerId="ADAL" clId="{C7C2059A-581F-4DC0-851A-6E2C1A42D59E}" dt="2024-10-22T21:57:38.817" v="1620" actId="21"/>
          <ac:picMkLst>
            <pc:docMk/>
            <pc:sldMk cId="38426255" sldId="1083"/>
            <ac:picMk id="2052" creationId="{4E5124D2-3622-AE48-3E1D-E80EF6ECBAAA}"/>
          </ac:picMkLst>
        </pc:picChg>
        <pc:picChg chg="del">
          <ac:chgData name="Jamie VanderLinden" userId="d2e8030c-8cb9-42cd-b7c2-9397749c3e13" providerId="ADAL" clId="{C7C2059A-581F-4DC0-851A-6E2C1A42D59E}" dt="2024-10-22T21:49:16.920" v="1597" actId="478"/>
          <ac:picMkLst>
            <pc:docMk/>
            <pc:sldMk cId="38426255" sldId="1083"/>
            <ac:picMk id="5122" creationId="{E12D5D20-E413-3D2E-E515-CA6919D2B016}"/>
          </ac:picMkLst>
        </pc:picChg>
        <pc:picChg chg="add del">
          <ac:chgData name="Jamie VanderLinden" userId="d2e8030c-8cb9-42cd-b7c2-9397749c3e13" providerId="ADAL" clId="{C7C2059A-581F-4DC0-851A-6E2C1A42D59E}" dt="2024-10-22T21:52:48.376" v="1599" actId="478"/>
          <ac:picMkLst>
            <pc:docMk/>
            <pc:sldMk cId="38426255" sldId="1083"/>
            <ac:picMk id="8194" creationId="{8DA8B615-35E2-A243-A5BD-F206DA3D0968}"/>
          </ac:picMkLst>
        </pc:picChg>
        <pc:picChg chg="add del mod">
          <ac:chgData name="Jamie VanderLinden" userId="d2e8030c-8cb9-42cd-b7c2-9397749c3e13" providerId="ADAL" clId="{C7C2059A-581F-4DC0-851A-6E2C1A42D59E}" dt="2024-10-22T21:54:41.998" v="1608" actId="21"/>
          <ac:picMkLst>
            <pc:docMk/>
            <pc:sldMk cId="38426255" sldId="1083"/>
            <ac:picMk id="8196" creationId="{0E399AAD-8E5F-BA90-857C-0B99B559382F}"/>
          </ac:picMkLst>
        </pc:picChg>
        <pc:picChg chg="add del">
          <ac:chgData name="Jamie VanderLinden" userId="d2e8030c-8cb9-42cd-b7c2-9397749c3e13" providerId="ADAL" clId="{C7C2059A-581F-4DC0-851A-6E2C1A42D59E}" dt="2024-10-22T22:06:41.045" v="1840" actId="478"/>
          <ac:picMkLst>
            <pc:docMk/>
            <pc:sldMk cId="38426255" sldId="1083"/>
            <ac:picMk id="8198" creationId="{E1F7CD7B-3AC6-BEE4-BC06-1945093B915C}"/>
          </ac:picMkLst>
        </pc:picChg>
        <pc:picChg chg="add mod">
          <ac:chgData name="Jamie VanderLinden" userId="d2e8030c-8cb9-42cd-b7c2-9397749c3e13" providerId="ADAL" clId="{C7C2059A-581F-4DC0-851A-6E2C1A42D59E}" dt="2024-10-22T22:15:40.727" v="1853" actId="14100"/>
          <ac:picMkLst>
            <pc:docMk/>
            <pc:sldMk cId="38426255" sldId="1083"/>
            <ac:picMk id="8204" creationId="{D3FF44EA-0CD9-3A79-9B0E-1DC5FDF355C3}"/>
          </ac:picMkLst>
        </pc:picChg>
      </pc:sldChg>
      <pc:sldChg chg="addSp delSp modSp add mod delAnim">
        <pc:chgData name="Jamie VanderLinden" userId="d2e8030c-8cb9-42cd-b7c2-9397749c3e13" providerId="ADAL" clId="{C7C2059A-581F-4DC0-851A-6E2C1A42D59E}" dt="2024-10-22T22:16:15.854" v="1857" actId="27636"/>
        <pc:sldMkLst>
          <pc:docMk/>
          <pc:sldMk cId="900032858" sldId="1084"/>
        </pc:sldMkLst>
        <pc:spChg chg="mod">
          <ac:chgData name="Jamie VanderLinden" userId="d2e8030c-8cb9-42cd-b7c2-9397749c3e13" providerId="ADAL" clId="{C7C2059A-581F-4DC0-851A-6E2C1A42D59E}" dt="2024-10-20T21:00:09.306" v="205" actId="1076"/>
          <ac:spMkLst>
            <pc:docMk/>
            <pc:sldMk cId="900032858" sldId="1084"/>
            <ac:spMk id="2" creationId="{7465802D-D590-1AA1-9ADF-2742490D7A8E}"/>
          </ac:spMkLst>
        </pc:spChg>
        <pc:spChg chg="mod">
          <ac:chgData name="Jamie VanderLinden" userId="d2e8030c-8cb9-42cd-b7c2-9397749c3e13" providerId="ADAL" clId="{C7C2059A-581F-4DC0-851A-6E2C1A42D59E}" dt="2024-10-22T22:16:15.854" v="1857" actId="27636"/>
          <ac:spMkLst>
            <pc:docMk/>
            <pc:sldMk cId="900032858" sldId="1084"/>
            <ac:spMk id="3" creationId="{FFD1E1E3-B71F-A1BB-4648-3570882AAB6B}"/>
          </ac:spMkLst>
        </pc:spChg>
        <pc:picChg chg="add del mod">
          <ac:chgData name="Jamie VanderLinden" userId="d2e8030c-8cb9-42cd-b7c2-9397749c3e13" providerId="ADAL" clId="{C7C2059A-581F-4DC0-851A-6E2C1A42D59E}" dt="2024-10-20T21:31:09.189" v="339" actId="478"/>
          <ac:picMkLst>
            <pc:docMk/>
            <pc:sldMk cId="900032858" sldId="1084"/>
            <ac:picMk id="2050" creationId="{56741C03-EAD0-42F0-1331-EAC964792908}"/>
          </ac:picMkLst>
        </pc:picChg>
        <pc:picChg chg="add del mod">
          <ac:chgData name="Jamie VanderLinden" userId="d2e8030c-8cb9-42cd-b7c2-9397749c3e13" providerId="ADAL" clId="{C7C2059A-581F-4DC0-851A-6E2C1A42D59E}" dt="2024-10-22T21:54:33.827" v="1606" actId="21"/>
          <ac:picMkLst>
            <pc:docMk/>
            <pc:sldMk cId="900032858" sldId="1084"/>
            <ac:picMk id="2052" creationId="{4E5124D2-3622-AE48-3E1D-E80EF6ECBAAA}"/>
          </ac:picMkLst>
        </pc:picChg>
        <pc:picChg chg="add mod">
          <ac:chgData name="Jamie VanderLinden" userId="d2e8030c-8cb9-42cd-b7c2-9397749c3e13" providerId="ADAL" clId="{C7C2059A-581F-4DC0-851A-6E2C1A42D59E}" dt="2024-10-22T21:55:01.281" v="1614" actId="1076"/>
          <ac:picMkLst>
            <pc:docMk/>
            <pc:sldMk cId="900032858" sldId="1084"/>
            <ac:picMk id="8196" creationId="{0E399AAD-8E5F-BA90-857C-0B99B559382F}"/>
          </ac:picMkLst>
        </pc:picChg>
        <pc:picChg chg="del">
          <ac:chgData name="Jamie VanderLinden" userId="d2e8030c-8cb9-42cd-b7c2-9397749c3e13" providerId="ADAL" clId="{C7C2059A-581F-4DC0-851A-6E2C1A42D59E}" dt="2024-10-20T20:59:39.680" v="200" actId="478"/>
          <ac:picMkLst>
            <pc:docMk/>
            <pc:sldMk cId="900032858" sldId="1084"/>
            <ac:picMk id="10242" creationId="{91BFA3E8-267F-4714-56D7-49742B3F59C6}"/>
          </ac:picMkLst>
        </pc:picChg>
      </pc:sldChg>
      <pc:sldChg chg="delSp modSp add del mod ord">
        <pc:chgData name="Jamie VanderLinden" userId="d2e8030c-8cb9-42cd-b7c2-9397749c3e13" providerId="ADAL" clId="{C7C2059A-581F-4DC0-851A-6E2C1A42D59E}" dt="2024-10-20T21:12:10.286" v="254" actId="47"/>
        <pc:sldMkLst>
          <pc:docMk/>
          <pc:sldMk cId="1026824472" sldId="1085"/>
        </pc:sldMkLst>
        <pc:picChg chg="del mod">
          <ac:chgData name="Jamie VanderLinden" userId="d2e8030c-8cb9-42cd-b7c2-9397749c3e13" providerId="ADAL" clId="{C7C2059A-581F-4DC0-851A-6E2C1A42D59E}" dt="2024-10-20T21:02:02.710" v="215" actId="21"/>
          <ac:picMkLst>
            <pc:docMk/>
            <pc:sldMk cId="1026824472" sldId="1085"/>
            <ac:picMk id="2052" creationId="{62C5D5A0-FA9D-0C96-D986-86C135601514}"/>
          </ac:picMkLst>
        </pc:picChg>
      </pc:sldChg>
      <pc:sldChg chg="addSp modSp add mod modClrScheme modAnim chgLayout">
        <pc:chgData name="Jamie VanderLinden" userId="d2e8030c-8cb9-42cd-b7c2-9397749c3e13" providerId="ADAL" clId="{C7C2059A-581F-4DC0-851A-6E2C1A42D59E}" dt="2024-10-22T22:59:52.548" v="2419" actId="20577"/>
        <pc:sldMkLst>
          <pc:docMk/>
          <pc:sldMk cId="3368442726" sldId="1086"/>
        </pc:sldMkLst>
        <pc:spChg chg="mod">
          <ac:chgData name="Jamie VanderLinden" userId="d2e8030c-8cb9-42cd-b7c2-9397749c3e13" providerId="ADAL" clId="{C7C2059A-581F-4DC0-851A-6E2C1A42D59E}" dt="2024-10-22T21:17:15.562" v="1371" actId="14100"/>
          <ac:spMkLst>
            <pc:docMk/>
            <pc:sldMk cId="3368442726" sldId="1086"/>
            <ac:spMk id="2" creationId="{F59B3B2A-F204-CA1D-742C-93F86814A539}"/>
          </ac:spMkLst>
        </pc:spChg>
        <pc:spChg chg="mod">
          <ac:chgData name="Jamie VanderLinden" userId="d2e8030c-8cb9-42cd-b7c2-9397749c3e13" providerId="ADAL" clId="{C7C2059A-581F-4DC0-851A-6E2C1A42D59E}" dt="2024-10-22T22:59:52.548" v="2419" actId="20577"/>
          <ac:spMkLst>
            <pc:docMk/>
            <pc:sldMk cId="3368442726" sldId="1086"/>
            <ac:spMk id="3" creationId="{48513988-C91F-DC58-B245-9F93336FA7C6}"/>
          </ac:spMkLst>
        </pc:spChg>
        <pc:picChg chg="add mod">
          <ac:chgData name="Jamie VanderLinden" userId="d2e8030c-8cb9-42cd-b7c2-9397749c3e13" providerId="ADAL" clId="{C7C2059A-581F-4DC0-851A-6E2C1A42D59E}" dt="2024-10-22T21:17:19.160" v="1372" actId="1076"/>
          <ac:picMkLst>
            <pc:docMk/>
            <pc:sldMk cId="3368442726" sldId="1086"/>
            <ac:picMk id="5122" creationId="{253AC8C2-DE69-E98F-4064-E39C9927F50B}"/>
          </ac:picMkLst>
        </pc:picChg>
      </pc:sldChg>
      <pc:sldChg chg="modSp add mod modAnim">
        <pc:chgData name="Jamie VanderLinden" userId="d2e8030c-8cb9-42cd-b7c2-9397749c3e13" providerId="ADAL" clId="{C7C2059A-581F-4DC0-851A-6E2C1A42D59E}" dt="2024-10-22T21:20:52.062" v="1393"/>
        <pc:sldMkLst>
          <pc:docMk/>
          <pc:sldMk cId="2727587083" sldId="1087"/>
        </pc:sldMkLst>
        <pc:spChg chg="mod">
          <ac:chgData name="Jamie VanderLinden" userId="d2e8030c-8cb9-42cd-b7c2-9397749c3e13" providerId="ADAL" clId="{C7C2059A-581F-4DC0-851A-6E2C1A42D59E}" dt="2024-10-22T21:20:14.270" v="1385" actId="122"/>
          <ac:spMkLst>
            <pc:docMk/>
            <pc:sldMk cId="2727587083" sldId="1087"/>
            <ac:spMk id="2" creationId="{D284AB19-CE16-0627-069A-8FC8A24433D3}"/>
          </ac:spMkLst>
        </pc:spChg>
        <pc:spChg chg="mod">
          <ac:chgData name="Jamie VanderLinden" userId="d2e8030c-8cb9-42cd-b7c2-9397749c3e13" providerId="ADAL" clId="{C7C2059A-581F-4DC0-851A-6E2C1A42D59E}" dt="2024-10-22T21:20:26.827" v="1388" actId="14100"/>
          <ac:spMkLst>
            <pc:docMk/>
            <pc:sldMk cId="2727587083" sldId="1087"/>
            <ac:spMk id="3" creationId="{218372BB-3F7F-C490-F730-8956955D0C7C}"/>
          </ac:spMkLst>
        </pc:spChg>
      </pc:sldChg>
      <pc:sldChg chg="modSp add del mod">
        <pc:chgData name="Jamie VanderLinden" userId="d2e8030c-8cb9-42cd-b7c2-9397749c3e13" providerId="ADAL" clId="{C7C2059A-581F-4DC0-851A-6E2C1A42D59E}" dt="2024-10-22T20:47:24.371" v="1217" actId="47"/>
        <pc:sldMkLst>
          <pc:docMk/>
          <pc:sldMk cId="697876456" sldId="1088"/>
        </pc:sldMkLst>
        <pc:spChg chg="mod">
          <ac:chgData name="Jamie VanderLinden" userId="d2e8030c-8cb9-42cd-b7c2-9397749c3e13" providerId="ADAL" clId="{C7C2059A-581F-4DC0-851A-6E2C1A42D59E}" dt="2024-10-20T21:22:11.966" v="274" actId="122"/>
          <ac:spMkLst>
            <pc:docMk/>
            <pc:sldMk cId="697876456" sldId="1088"/>
            <ac:spMk id="2" creationId="{102E8563-75A3-F947-E735-C1DDDE893AF8}"/>
          </ac:spMkLst>
        </pc:spChg>
        <pc:spChg chg="mod">
          <ac:chgData name="Jamie VanderLinden" userId="d2e8030c-8cb9-42cd-b7c2-9397749c3e13" providerId="ADAL" clId="{C7C2059A-581F-4DC0-851A-6E2C1A42D59E}" dt="2024-10-20T21:01:12.139" v="212" actId="27636"/>
          <ac:spMkLst>
            <pc:docMk/>
            <pc:sldMk cId="697876456" sldId="1088"/>
            <ac:spMk id="3" creationId="{655CAC1F-0FA8-DFE6-59C2-4B0322087A9E}"/>
          </ac:spMkLst>
        </pc:spChg>
        <pc:picChg chg="mod">
          <ac:chgData name="Jamie VanderLinden" userId="d2e8030c-8cb9-42cd-b7c2-9397749c3e13" providerId="ADAL" clId="{C7C2059A-581F-4DC0-851A-6E2C1A42D59E}" dt="2024-10-20T21:22:09.866" v="273" actId="1076"/>
          <ac:picMkLst>
            <pc:docMk/>
            <pc:sldMk cId="697876456" sldId="1088"/>
            <ac:picMk id="5" creationId="{101215C3-7A5A-9A1F-ECBD-5C6B2A548188}"/>
          </ac:picMkLst>
        </pc:picChg>
      </pc:sldChg>
      <pc:sldChg chg="modSp add mod ord">
        <pc:chgData name="Jamie VanderLinden" userId="d2e8030c-8cb9-42cd-b7c2-9397749c3e13" providerId="ADAL" clId="{C7C2059A-581F-4DC0-851A-6E2C1A42D59E}" dt="2024-10-22T22:17:00.086" v="1860" actId="113"/>
        <pc:sldMkLst>
          <pc:docMk/>
          <pc:sldMk cId="1412037747" sldId="1089"/>
        </pc:sldMkLst>
        <pc:spChg chg="mod">
          <ac:chgData name="Jamie VanderLinden" userId="d2e8030c-8cb9-42cd-b7c2-9397749c3e13" providerId="ADAL" clId="{C7C2059A-581F-4DC0-851A-6E2C1A42D59E}" dt="2024-10-20T21:33:06.350" v="342" actId="113"/>
          <ac:spMkLst>
            <pc:docMk/>
            <pc:sldMk cId="1412037747" sldId="1089"/>
            <ac:spMk id="2" creationId="{6D9CB9E9-8F5D-5FB7-A8A8-3019517FA8C1}"/>
          </ac:spMkLst>
        </pc:spChg>
        <pc:spChg chg="mod">
          <ac:chgData name="Jamie VanderLinden" userId="d2e8030c-8cb9-42cd-b7c2-9397749c3e13" providerId="ADAL" clId="{C7C2059A-581F-4DC0-851A-6E2C1A42D59E}" dt="2024-10-22T22:17:00.086" v="1860" actId="113"/>
          <ac:spMkLst>
            <pc:docMk/>
            <pc:sldMk cId="1412037747" sldId="1089"/>
            <ac:spMk id="3" creationId="{6A1EF6A5-4EFB-1688-7B62-805BE66ED9E1}"/>
          </ac:spMkLst>
        </pc:spChg>
      </pc:sldChg>
      <pc:sldChg chg="addSp delSp modSp add del mod ord modClrScheme chgLayout">
        <pc:chgData name="Jamie VanderLinden" userId="d2e8030c-8cb9-42cd-b7c2-9397749c3e13" providerId="ADAL" clId="{C7C2059A-581F-4DC0-851A-6E2C1A42D59E}" dt="2024-10-22T23:08:43.470" v="2431" actId="47"/>
        <pc:sldMkLst>
          <pc:docMk/>
          <pc:sldMk cId="3018734123" sldId="1091"/>
        </pc:sldMkLst>
        <pc:spChg chg="add del mod">
          <ac:chgData name="Jamie VanderLinden" userId="d2e8030c-8cb9-42cd-b7c2-9397749c3e13" providerId="ADAL" clId="{C7C2059A-581F-4DC0-851A-6E2C1A42D59E}" dt="2024-10-20T21:42:12.389" v="367" actId="26606"/>
          <ac:spMkLst>
            <pc:docMk/>
            <pc:sldMk cId="3018734123" sldId="1091"/>
            <ac:spMk id="3" creationId="{AB839BE3-20C8-914B-B811-A110A967396B}"/>
          </ac:spMkLst>
        </pc:spChg>
        <pc:spChg chg="mod">
          <ac:chgData name="Jamie VanderLinden" userId="d2e8030c-8cb9-42cd-b7c2-9397749c3e13" providerId="ADAL" clId="{C7C2059A-581F-4DC0-851A-6E2C1A42D59E}" dt="2024-10-20T21:42:12.389" v="367" actId="26606"/>
          <ac:spMkLst>
            <pc:docMk/>
            <pc:sldMk cId="3018734123" sldId="1091"/>
            <ac:spMk id="8201" creationId="{8EC88F39-EE8A-0F15-BCC1-BC4185B77B94}"/>
          </ac:spMkLst>
        </pc:spChg>
        <pc:spChg chg="mod">
          <ac:chgData name="Jamie VanderLinden" userId="d2e8030c-8cb9-42cd-b7c2-9397749c3e13" providerId="ADAL" clId="{C7C2059A-581F-4DC0-851A-6E2C1A42D59E}" dt="2024-10-20T21:42:12.389" v="367" actId="26606"/>
          <ac:spMkLst>
            <pc:docMk/>
            <pc:sldMk cId="3018734123" sldId="1091"/>
            <ac:spMk id="8203" creationId="{17AD636A-1709-20C2-441A-2C15E04B71C6}"/>
          </ac:spMkLst>
        </pc:spChg>
        <pc:picChg chg="add mod">
          <ac:chgData name="Jamie VanderLinden" userId="d2e8030c-8cb9-42cd-b7c2-9397749c3e13" providerId="ADAL" clId="{C7C2059A-581F-4DC0-851A-6E2C1A42D59E}" dt="2024-10-20T21:42:12.389" v="367" actId="26606"/>
          <ac:picMkLst>
            <pc:docMk/>
            <pc:sldMk cId="3018734123" sldId="1091"/>
            <ac:picMk id="4098" creationId="{AFA68B1C-B4C0-CFA7-934F-642751D9DFDD}"/>
          </ac:picMkLst>
        </pc:picChg>
        <pc:picChg chg="del">
          <ac:chgData name="Jamie VanderLinden" userId="d2e8030c-8cb9-42cd-b7c2-9397749c3e13" providerId="ADAL" clId="{C7C2059A-581F-4DC0-851A-6E2C1A42D59E}" dt="2024-10-20T21:42:07.314" v="365" actId="478"/>
          <ac:picMkLst>
            <pc:docMk/>
            <pc:sldMk cId="3018734123" sldId="1091"/>
            <ac:picMk id="8196" creationId="{747C4930-0884-AEBD-CE0E-97DCDC3B15A2}"/>
          </ac:picMkLst>
        </pc:picChg>
      </pc:sldChg>
      <pc:sldChg chg="modSp add mod">
        <pc:chgData name="Jamie VanderLinden" userId="d2e8030c-8cb9-42cd-b7c2-9397749c3e13" providerId="ADAL" clId="{C7C2059A-581F-4DC0-851A-6E2C1A42D59E}" dt="2024-10-20T21:37:45.901" v="356" actId="14100"/>
        <pc:sldMkLst>
          <pc:docMk/>
          <pc:sldMk cId="2028940517" sldId="1093"/>
        </pc:sldMkLst>
        <pc:spChg chg="mod">
          <ac:chgData name="Jamie VanderLinden" userId="d2e8030c-8cb9-42cd-b7c2-9397749c3e13" providerId="ADAL" clId="{C7C2059A-581F-4DC0-851A-6E2C1A42D59E}" dt="2024-10-20T21:37:43.192" v="355" actId="1076"/>
          <ac:spMkLst>
            <pc:docMk/>
            <pc:sldMk cId="2028940517" sldId="1093"/>
            <ac:spMk id="2" creationId="{4E7AFBD2-5463-E086-E826-E82034DCC437}"/>
          </ac:spMkLst>
        </pc:spChg>
        <pc:spChg chg="mod">
          <ac:chgData name="Jamie VanderLinden" userId="d2e8030c-8cb9-42cd-b7c2-9397749c3e13" providerId="ADAL" clId="{C7C2059A-581F-4DC0-851A-6E2C1A42D59E}" dt="2024-10-20T21:37:45.901" v="356" actId="14100"/>
          <ac:spMkLst>
            <pc:docMk/>
            <pc:sldMk cId="2028940517" sldId="1093"/>
            <ac:spMk id="3079" creationId="{0EB881B6-A59E-E4CA-D136-F97CB8D4B99F}"/>
          </ac:spMkLst>
        </pc:spChg>
      </pc:sldChg>
      <pc:sldChg chg="modSp add mod modAnim">
        <pc:chgData name="Jamie VanderLinden" userId="d2e8030c-8cb9-42cd-b7c2-9397749c3e13" providerId="ADAL" clId="{C7C2059A-581F-4DC0-851A-6E2C1A42D59E}" dt="2024-10-23T14:50:39.291" v="2514"/>
        <pc:sldMkLst>
          <pc:docMk/>
          <pc:sldMk cId="2552140194" sldId="1096"/>
        </pc:sldMkLst>
        <pc:spChg chg="mod">
          <ac:chgData name="Jamie VanderLinden" userId="d2e8030c-8cb9-42cd-b7c2-9397749c3e13" providerId="ADAL" clId="{C7C2059A-581F-4DC0-851A-6E2C1A42D59E}" dt="2024-10-20T21:10:09.210" v="245" actId="14100"/>
          <ac:spMkLst>
            <pc:docMk/>
            <pc:sldMk cId="2552140194" sldId="1096"/>
            <ac:spMk id="2" creationId="{712B4414-0306-212E-A99C-A1495B9B707D}"/>
          </ac:spMkLst>
        </pc:spChg>
        <pc:spChg chg="mod">
          <ac:chgData name="Jamie VanderLinden" userId="d2e8030c-8cb9-42cd-b7c2-9397749c3e13" providerId="ADAL" clId="{C7C2059A-581F-4DC0-851A-6E2C1A42D59E}" dt="2024-10-22T23:14:20.932" v="2477" actId="20577"/>
          <ac:spMkLst>
            <pc:docMk/>
            <pc:sldMk cId="2552140194" sldId="1096"/>
            <ac:spMk id="3" creationId="{8655D802-0484-013F-DCBB-C24701ED4824}"/>
          </ac:spMkLst>
        </pc:spChg>
        <pc:picChg chg="mod">
          <ac:chgData name="Jamie VanderLinden" userId="d2e8030c-8cb9-42cd-b7c2-9397749c3e13" providerId="ADAL" clId="{C7C2059A-581F-4DC0-851A-6E2C1A42D59E}" dt="2024-10-22T21:08:09.366" v="1338" actId="1076"/>
          <ac:picMkLst>
            <pc:docMk/>
            <pc:sldMk cId="2552140194" sldId="1096"/>
            <ac:picMk id="8194" creationId="{E81F240C-9891-F6D1-7CAF-23098103E432}"/>
          </ac:picMkLst>
        </pc:picChg>
      </pc:sldChg>
      <pc:sldChg chg="addSp modSp add mod modAnim">
        <pc:chgData name="Jamie VanderLinden" userId="d2e8030c-8cb9-42cd-b7c2-9397749c3e13" providerId="ADAL" clId="{C7C2059A-581F-4DC0-851A-6E2C1A42D59E}" dt="2024-10-22T22:34:43.844" v="1962"/>
        <pc:sldMkLst>
          <pc:docMk/>
          <pc:sldMk cId="2191863027" sldId="1105"/>
        </pc:sldMkLst>
        <pc:spChg chg="mod">
          <ac:chgData name="Jamie VanderLinden" userId="d2e8030c-8cb9-42cd-b7c2-9397749c3e13" providerId="ADAL" clId="{C7C2059A-581F-4DC0-851A-6E2C1A42D59E}" dt="2024-10-22T22:22:55.450" v="1943" actId="20577"/>
          <ac:spMkLst>
            <pc:docMk/>
            <pc:sldMk cId="2191863027" sldId="1105"/>
            <ac:spMk id="2" creationId="{905EDA11-447A-C0C5-72A2-B4882183836C}"/>
          </ac:spMkLst>
        </pc:spChg>
        <pc:spChg chg="mod">
          <ac:chgData name="Jamie VanderLinden" userId="d2e8030c-8cb9-42cd-b7c2-9397749c3e13" providerId="ADAL" clId="{C7C2059A-581F-4DC0-851A-6E2C1A42D59E}" dt="2024-10-22T22:21:23.609" v="1923" actId="20577"/>
          <ac:spMkLst>
            <pc:docMk/>
            <pc:sldMk cId="2191863027" sldId="1105"/>
            <ac:spMk id="3" creationId="{26983D08-2A12-A824-84D3-0489D8B2C135}"/>
          </ac:spMkLst>
        </pc:spChg>
        <pc:picChg chg="add mod">
          <ac:chgData name="Jamie VanderLinden" userId="d2e8030c-8cb9-42cd-b7c2-9397749c3e13" providerId="ADAL" clId="{C7C2059A-581F-4DC0-851A-6E2C1A42D59E}" dt="2024-10-22T22:21:11.201" v="1904" actId="14100"/>
          <ac:picMkLst>
            <pc:docMk/>
            <pc:sldMk cId="2191863027" sldId="1105"/>
            <ac:picMk id="11266" creationId="{6B1B19A4-1008-84C3-7749-D8A19F6BAB9A}"/>
          </ac:picMkLst>
        </pc:picChg>
      </pc:sldChg>
      <pc:sldChg chg="modSp add mod">
        <pc:chgData name="Jamie VanderLinden" userId="d2e8030c-8cb9-42cd-b7c2-9397749c3e13" providerId="ADAL" clId="{C7C2059A-581F-4DC0-851A-6E2C1A42D59E}" dt="2024-10-22T22:22:47.292" v="1941" actId="122"/>
        <pc:sldMkLst>
          <pc:docMk/>
          <pc:sldMk cId="2932149581" sldId="1107"/>
        </pc:sldMkLst>
        <pc:spChg chg="mod">
          <ac:chgData name="Jamie VanderLinden" userId="d2e8030c-8cb9-42cd-b7c2-9397749c3e13" providerId="ADAL" clId="{C7C2059A-581F-4DC0-851A-6E2C1A42D59E}" dt="2024-10-22T22:22:47.292" v="1941" actId="122"/>
          <ac:spMkLst>
            <pc:docMk/>
            <pc:sldMk cId="2932149581" sldId="1107"/>
            <ac:spMk id="2" creationId="{30A7A913-FDDF-DA69-12F1-EF27C4546053}"/>
          </ac:spMkLst>
        </pc:spChg>
        <pc:spChg chg="mod">
          <ac:chgData name="Jamie VanderLinden" userId="d2e8030c-8cb9-42cd-b7c2-9397749c3e13" providerId="ADAL" clId="{C7C2059A-581F-4DC0-851A-6E2C1A42D59E}" dt="2024-10-22T22:22:42.470" v="1940" actId="27636"/>
          <ac:spMkLst>
            <pc:docMk/>
            <pc:sldMk cId="2932149581" sldId="1107"/>
            <ac:spMk id="3" creationId="{8258118D-C659-CB7C-3C86-04206B90C62D}"/>
          </ac:spMkLst>
        </pc:spChg>
        <pc:picChg chg="mod">
          <ac:chgData name="Jamie VanderLinden" userId="d2e8030c-8cb9-42cd-b7c2-9397749c3e13" providerId="ADAL" clId="{C7C2059A-581F-4DC0-851A-6E2C1A42D59E}" dt="2024-10-22T22:22:38.603" v="1938" actId="14100"/>
          <ac:picMkLst>
            <pc:docMk/>
            <pc:sldMk cId="2932149581" sldId="1107"/>
            <ac:picMk id="13314" creationId="{C39186CB-B906-787E-CF58-51017A2167D7}"/>
          </ac:picMkLst>
        </pc:picChg>
      </pc:sldChg>
      <pc:sldChg chg="modSp add mod">
        <pc:chgData name="Jamie VanderLinden" userId="d2e8030c-8cb9-42cd-b7c2-9397749c3e13" providerId="ADAL" clId="{C7C2059A-581F-4DC0-851A-6E2C1A42D59E}" dt="2024-10-20T21:39:17.769" v="358" actId="27636"/>
        <pc:sldMkLst>
          <pc:docMk/>
          <pc:sldMk cId="675590200" sldId="1110"/>
        </pc:sldMkLst>
        <pc:spChg chg="mod">
          <ac:chgData name="Jamie VanderLinden" userId="d2e8030c-8cb9-42cd-b7c2-9397749c3e13" providerId="ADAL" clId="{C7C2059A-581F-4DC0-851A-6E2C1A42D59E}" dt="2024-10-20T21:39:17.769" v="358" actId="27636"/>
          <ac:spMkLst>
            <pc:docMk/>
            <pc:sldMk cId="675590200" sldId="1110"/>
            <ac:spMk id="3" creationId="{5E367797-6395-442C-33FD-F272A5521D6A}"/>
          </ac:spMkLst>
        </pc:spChg>
      </pc:sldChg>
      <pc:sldChg chg="addSp delSp modSp add mod ord modAnim">
        <pc:chgData name="Jamie VanderLinden" userId="d2e8030c-8cb9-42cd-b7c2-9397749c3e13" providerId="ADAL" clId="{C7C2059A-581F-4DC0-851A-6E2C1A42D59E}" dt="2024-10-23T14:44:48.707" v="2491" actId="6549"/>
        <pc:sldMkLst>
          <pc:docMk/>
          <pc:sldMk cId="77588329" sldId="1127"/>
        </pc:sldMkLst>
        <pc:spChg chg="mod">
          <ac:chgData name="Jamie VanderLinden" userId="d2e8030c-8cb9-42cd-b7c2-9397749c3e13" providerId="ADAL" clId="{C7C2059A-581F-4DC0-851A-6E2C1A42D59E}" dt="2024-10-22T19:28:57.345" v="1076" actId="20577"/>
          <ac:spMkLst>
            <pc:docMk/>
            <pc:sldMk cId="77588329" sldId="1127"/>
            <ac:spMk id="2" creationId="{33159204-2E33-20B6-B9E7-22011684BC6C}"/>
          </ac:spMkLst>
        </pc:spChg>
        <pc:spChg chg="mod">
          <ac:chgData name="Jamie VanderLinden" userId="d2e8030c-8cb9-42cd-b7c2-9397749c3e13" providerId="ADAL" clId="{C7C2059A-581F-4DC0-851A-6E2C1A42D59E}" dt="2024-10-23T14:44:48.707" v="2491" actId="6549"/>
          <ac:spMkLst>
            <pc:docMk/>
            <pc:sldMk cId="77588329" sldId="1127"/>
            <ac:spMk id="3" creationId="{7768A9DE-A1D5-48D4-B8E6-DCC4D07DFBEC}"/>
          </ac:spMkLst>
        </pc:spChg>
        <pc:picChg chg="mod">
          <ac:chgData name="Jamie VanderLinden" userId="d2e8030c-8cb9-42cd-b7c2-9397749c3e13" providerId="ADAL" clId="{C7C2059A-581F-4DC0-851A-6E2C1A42D59E}" dt="2024-10-20T21:54:29.610" v="853" actId="1076"/>
          <ac:picMkLst>
            <pc:docMk/>
            <pc:sldMk cId="77588329" sldId="1127"/>
            <ac:picMk id="6146" creationId="{80B5839C-ECEC-12A5-5F73-79C4D614DEF5}"/>
          </ac:picMkLst>
        </pc:picChg>
        <pc:picChg chg="del mod">
          <ac:chgData name="Jamie VanderLinden" userId="d2e8030c-8cb9-42cd-b7c2-9397749c3e13" providerId="ADAL" clId="{C7C2059A-581F-4DC0-851A-6E2C1A42D59E}" dt="2024-10-20T23:09:12.608" v="955" actId="478"/>
          <ac:picMkLst>
            <pc:docMk/>
            <pc:sldMk cId="77588329" sldId="1127"/>
            <ac:picMk id="6150" creationId="{E6B65267-7C33-B219-D66C-9C03EF11B7D7}"/>
          </ac:picMkLst>
        </pc:picChg>
        <pc:picChg chg="add del mod">
          <ac:chgData name="Jamie VanderLinden" userId="d2e8030c-8cb9-42cd-b7c2-9397749c3e13" providerId="ADAL" clId="{C7C2059A-581F-4DC0-851A-6E2C1A42D59E}" dt="2024-10-20T23:10:59.861" v="972" actId="478"/>
          <ac:picMkLst>
            <pc:docMk/>
            <pc:sldMk cId="77588329" sldId="1127"/>
            <ac:picMk id="8194" creationId="{D95EF631-2120-562D-0A93-92DA2DF0118D}"/>
          </ac:picMkLst>
        </pc:picChg>
        <pc:picChg chg="add mod">
          <ac:chgData name="Jamie VanderLinden" userId="d2e8030c-8cb9-42cd-b7c2-9397749c3e13" providerId="ADAL" clId="{C7C2059A-581F-4DC0-851A-6E2C1A42D59E}" dt="2024-10-20T23:11:48.690" v="977" actId="1076"/>
          <ac:picMkLst>
            <pc:docMk/>
            <pc:sldMk cId="77588329" sldId="1127"/>
            <ac:picMk id="8196" creationId="{7D931BD2-A485-5FE4-C44B-8009BB2E35E3}"/>
          </ac:picMkLst>
        </pc:picChg>
      </pc:sldChg>
      <pc:sldChg chg="addSp delSp modSp add mod modClrScheme chgLayout">
        <pc:chgData name="Jamie VanderLinden" userId="d2e8030c-8cb9-42cd-b7c2-9397749c3e13" providerId="ADAL" clId="{C7C2059A-581F-4DC0-851A-6E2C1A42D59E}" dt="2024-10-22T23:02:28.894" v="2430" actId="6549"/>
        <pc:sldMkLst>
          <pc:docMk/>
          <pc:sldMk cId="3857452735" sldId="1128"/>
        </pc:sldMkLst>
        <pc:spChg chg="mod">
          <ac:chgData name="Jamie VanderLinden" userId="d2e8030c-8cb9-42cd-b7c2-9397749c3e13" providerId="ADAL" clId="{C7C2059A-581F-4DC0-851A-6E2C1A42D59E}" dt="2024-10-22T21:45:53.591" v="1590" actId="122"/>
          <ac:spMkLst>
            <pc:docMk/>
            <pc:sldMk cId="3857452735" sldId="1128"/>
            <ac:spMk id="2" creationId="{650F1791-CACE-5E6F-1BE8-FC6033A7F17D}"/>
          </ac:spMkLst>
        </pc:spChg>
        <pc:spChg chg="mod">
          <ac:chgData name="Jamie VanderLinden" userId="d2e8030c-8cb9-42cd-b7c2-9397749c3e13" providerId="ADAL" clId="{C7C2059A-581F-4DC0-851A-6E2C1A42D59E}" dt="2024-10-22T23:02:28.894" v="2430" actId="6549"/>
          <ac:spMkLst>
            <pc:docMk/>
            <pc:sldMk cId="3857452735" sldId="1128"/>
            <ac:spMk id="3" creationId="{B6DBE3D5-B759-1F6F-6AC2-6B2674412116}"/>
          </ac:spMkLst>
        </pc:spChg>
        <pc:picChg chg="add del mod">
          <ac:chgData name="Jamie VanderLinden" userId="d2e8030c-8cb9-42cd-b7c2-9397749c3e13" providerId="ADAL" clId="{C7C2059A-581F-4DC0-851A-6E2C1A42D59E}" dt="2024-10-22T21:45:03.338" v="1584" actId="478"/>
          <ac:picMkLst>
            <pc:docMk/>
            <pc:sldMk cId="3857452735" sldId="1128"/>
            <ac:picMk id="7170" creationId="{E9410DD6-BFC1-605C-2B2B-98B860AC52F5}"/>
          </ac:picMkLst>
        </pc:picChg>
        <pc:picChg chg="add mod">
          <ac:chgData name="Jamie VanderLinden" userId="d2e8030c-8cb9-42cd-b7c2-9397749c3e13" providerId="ADAL" clId="{C7C2059A-581F-4DC0-851A-6E2C1A42D59E}" dt="2024-10-22T21:46:02.639" v="1592" actId="14100"/>
          <ac:picMkLst>
            <pc:docMk/>
            <pc:sldMk cId="3857452735" sldId="1128"/>
            <ac:picMk id="7172" creationId="{EB42E2D7-8C2D-4C7A-31E0-76242908AA02}"/>
          </ac:picMkLst>
        </pc:picChg>
      </pc:sldChg>
      <pc:sldChg chg="addSp delSp modSp add mod ord modClrScheme modAnim chgLayout">
        <pc:chgData name="Jamie VanderLinden" userId="d2e8030c-8cb9-42cd-b7c2-9397749c3e13" providerId="ADAL" clId="{C7C2059A-581F-4DC0-851A-6E2C1A42D59E}" dt="2024-10-23T14:50:21.011" v="2512" actId="20577"/>
        <pc:sldMkLst>
          <pc:docMk/>
          <pc:sldMk cId="437804538" sldId="1129"/>
        </pc:sldMkLst>
        <pc:spChg chg="mod">
          <ac:chgData name="Jamie VanderLinden" userId="d2e8030c-8cb9-42cd-b7c2-9397749c3e13" providerId="ADAL" clId="{C7C2059A-581F-4DC0-851A-6E2C1A42D59E}" dt="2024-10-20T21:02:13.466" v="218" actId="122"/>
          <ac:spMkLst>
            <pc:docMk/>
            <pc:sldMk cId="437804538" sldId="1129"/>
            <ac:spMk id="2" creationId="{3D4D50E2-EA12-9D77-C36F-22BFB618DE80}"/>
          </ac:spMkLst>
        </pc:spChg>
        <pc:spChg chg="mod">
          <ac:chgData name="Jamie VanderLinden" userId="d2e8030c-8cb9-42cd-b7c2-9397749c3e13" providerId="ADAL" clId="{C7C2059A-581F-4DC0-851A-6E2C1A42D59E}" dt="2024-10-23T14:50:21.011" v="2512" actId="20577"/>
          <ac:spMkLst>
            <pc:docMk/>
            <pc:sldMk cId="437804538" sldId="1129"/>
            <ac:spMk id="3" creationId="{99353A8A-C39A-7AE8-06C5-271989C5C6DE}"/>
          </ac:spMkLst>
        </pc:spChg>
        <pc:picChg chg="del">
          <ac:chgData name="Jamie VanderLinden" userId="d2e8030c-8cb9-42cd-b7c2-9397749c3e13" providerId="ADAL" clId="{C7C2059A-581F-4DC0-851A-6E2C1A42D59E}" dt="2024-10-20T21:01:56.008" v="214" actId="478"/>
          <ac:picMkLst>
            <pc:docMk/>
            <pc:sldMk cId="437804538" sldId="1129"/>
            <ac:picMk id="4" creationId="{DCB19EC9-57E7-2A16-CD9D-DDC61C25883E}"/>
          </ac:picMkLst>
        </pc:picChg>
        <pc:picChg chg="add del mod">
          <ac:chgData name="Jamie VanderLinden" userId="d2e8030c-8cb9-42cd-b7c2-9397749c3e13" providerId="ADAL" clId="{C7C2059A-581F-4DC0-851A-6E2C1A42D59E}" dt="2024-10-22T21:07:24.137" v="1329" actId="21"/>
          <ac:picMkLst>
            <pc:docMk/>
            <pc:sldMk cId="437804538" sldId="1129"/>
            <ac:picMk id="2052" creationId="{62C5D5A0-FA9D-0C96-D986-86C135601514}"/>
          </ac:picMkLst>
        </pc:picChg>
        <pc:picChg chg="add mod">
          <ac:chgData name="Jamie VanderLinden" userId="d2e8030c-8cb9-42cd-b7c2-9397749c3e13" providerId="ADAL" clId="{C7C2059A-581F-4DC0-851A-6E2C1A42D59E}" dt="2024-10-22T21:08:28.986" v="1339" actId="1076"/>
          <ac:picMkLst>
            <pc:docMk/>
            <pc:sldMk cId="437804538" sldId="1129"/>
            <ac:picMk id="3074" creationId="{B386CC3A-7773-6259-3254-2891F90E4B77}"/>
          </ac:picMkLst>
        </pc:picChg>
      </pc:sldChg>
      <pc:sldChg chg="modSp add mod ord modAnim">
        <pc:chgData name="Jamie VanderLinden" userId="d2e8030c-8cb9-42cd-b7c2-9397749c3e13" providerId="ADAL" clId="{C7C2059A-581F-4DC0-851A-6E2C1A42D59E}" dt="2024-10-23T14:51:02.257" v="2518"/>
        <pc:sldMkLst>
          <pc:docMk/>
          <pc:sldMk cId="2139199068" sldId="1130"/>
        </pc:sldMkLst>
        <pc:spChg chg="mod">
          <ac:chgData name="Jamie VanderLinden" userId="d2e8030c-8cb9-42cd-b7c2-9397749c3e13" providerId="ADAL" clId="{C7C2059A-581F-4DC0-851A-6E2C1A42D59E}" dt="2024-10-22T22:57:34.632" v="2364" actId="122"/>
          <ac:spMkLst>
            <pc:docMk/>
            <pc:sldMk cId="2139199068" sldId="1130"/>
            <ac:spMk id="2" creationId="{213CEB8F-4B16-B48F-4ED7-BCDF88D0B115}"/>
          </ac:spMkLst>
        </pc:spChg>
        <pc:spChg chg="mod">
          <ac:chgData name="Jamie VanderLinden" userId="d2e8030c-8cb9-42cd-b7c2-9397749c3e13" providerId="ADAL" clId="{C7C2059A-581F-4DC0-851A-6E2C1A42D59E}" dt="2024-10-22T22:58:13.117" v="2378" actId="27636"/>
          <ac:spMkLst>
            <pc:docMk/>
            <pc:sldMk cId="2139199068" sldId="1130"/>
            <ac:spMk id="3" creationId="{D4FB752C-A3B8-4F7C-FB16-C5EC03694377}"/>
          </ac:spMkLst>
        </pc:spChg>
      </pc:sldChg>
      <pc:sldChg chg="addSp delSp modSp add mod ord modAnim">
        <pc:chgData name="Jamie VanderLinden" userId="d2e8030c-8cb9-42cd-b7c2-9397749c3e13" providerId="ADAL" clId="{C7C2059A-581F-4DC0-851A-6E2C1A42D59E}" dt="2024-10-22T21:33:07.670" v="1552"/>
        <pc:sldMkLst>
          <pc:docMk/>
          <pc:sldMk cId="2175865856" sldId="1131"/>
        </pc:sldMkLst>
        <pc:spChg chg="mod">
          <ac:chgData name="Jamie VanderLinden" userId="d2e8030c-8cb9-42cd-b7c2-9397749c3e13" providerId="ADAL" clId="{C7C2059A-581F-4DC0-851A-6E2C1A42D59E}" dt="2024-10-22T21:15:47.054" v="1359" actId="20577"/>
          <ac:spMkLst>
            <pc:docMk/>
            <pc:sldMk cId="2175865856" sldId="1131"/>
            <ac:spMk id="2" creationId="{C7A40A28-BDAA-7210-6AB1-47489DAE49F2}"/>
          </ac:spMkLst>
        </pc:spChg>
        <pc:spChg chg="mod ord">
          <ac:chgData name="Jamie VanderLinden" userId="d2e8030c-8cb9-42cd-b7c2-9397749c3e13" providerId="ADAL" clId="{C7C2059A-581F-4DC0-851A-6E2C1A42D59E}" dt="2024-10-22T21:32:56.691" v="1550" actId="14100"/>
          <ac:spMkLst>
            <pc:docMk/>
            <pc:sldMk cId="2175865856" sldId="1131"/>
            <ac:spMk id="3" creationId="{EEC521F5-B5AB-AFF4-85CF-72FC8E09A629}"/>
          </ac:spMkLst>
        </pc:spChg>
        <pc:picChg chg="del">
          <ac:chgData name="Jamie VanderLinden" userId="d2e8030c-8cb9-42cd-b7c2-9397749c3e13" providerId="ADAL" clId="{C7C2059A-581F-4DC0-851A-6E2C1A42D59E}" dt="2024-10-22T19:55:02.777" v="1199" actId="478"/>
          <ac:picMkLst>
            <pc:docMk/>
            <pc:sldMk cId="2175865856" sldId="1131"/>
            <ac:picMk id="4" creationId="{9B6D8F68-9B75-34CE-4858-AA7DE0D97D8F}"/>
          </ac:picMkLst>
        </pc:picChg>
        <pc:picChg chg="add del mod">
          <ac:chgData name="Jamie VanderLinden" userId="d2e8030c-8cb9-42cd-b7c2-9397749c3e13" providerId="ADAL" clId="{C7C2059A-581F-4DC0-851A-6E2C1A42D59E}" dt="2024-10-22T21:10:36.058" v="1340" actId="478"/>
          <ac:picMkLst>
            <pc:docMk/>
            <pc:sldMk cId="2175865856" sldId="1131"/>
            <ac:picMk id="2050" creationId="{6DD28BD8-8CFE-7803-539E-D4F32E4DAB62}"/>
          </ac:picMkLst>
        </pc:picChg>
        <pc:picChg chg="add mod">
          <ac:chgData name="Jamie VanderLinden" userId="d2e8030c-8cb9-42cd-b7c2-9397749c3e13" providerId="ADAL" clId="{C7C2059A-581F-4DC0-851A-6E2C1A42D59E}" dt="2024-10-22T21:15:39.180" v="1344" actId="1076"/>
          <ac:picMkLst>
            <pc:docMk/>
            <pc:sldMk cId="2175865856" sldId="1131"/>
            <ac:picMk id="2052" creationId="{EF929EF8-8D9F-3BC3-121E-0204A29D2CB7}"/>
          </ac:picMkLst>
        </pc:picChg>
      </pc:sldChg>
      <pc:sldChg chg="modSp add del mod">
        <pc:chgData name="Jamie VanderLinden" userId="d2e8030c-8cb9-42cd-b7c2-9397749c3e13" providerId="ADAL" clId="{C7C2059A-581F-4DC0-851A-6E2C1A42D59E}" dt="2024-10-22T19:54:26.071" v="1198" actId="47"/>
        <pc:sldMkLst>
          <pc:docMk/>
          <pc:sldMk cId="276754815" sldId="1132"/>
        </pc:sldMkLst>
        <pc:spChg chg="mod">
          <ac:chgData name="Jamie VanderLinden" userId="d2e8030c-8cb9-42cd-b7c2-9397749c3e13" providerId="ADAL" clId="{C7C2059A-581F-4DC0-851A-6E2C1A42D59E}" dt="2024-10-22T19:54:11.735" v="1197" actId="14100"/>
          <ac:spMkLst>
            <pc:docMk/>
            <pc:sldMk cId="276754815" sldId="1132"/>
            <ac:spMk id="2" creationId="{3F4EE7E5-29D3-EB2F-D053-E9CBE028D2EC}"/>
          </ac:spMkLst>
        </pc:spChg>
        <pc:spChg chg="mod">
          <ac:chgData name="Jamie VanderLinden" userId="d2e8030c-8cb9-42cd-b7c2-9397749c3e13" providerId="ADAL" clId="{C7C2059A-581F-4DC0-851A-6E2C1A42D59E}" dt="2024-10-22T19:54:05.311" v="1194" actId="14100"/>
          <ac:spMkLst>
            <pc:docMk/>
            <pc:sldMk cId="276754815" sldId="1132"/>
            <ac:spMk id="3" creationId="{5BC134CF-1FB5-56AE-8634-F1D6A9C18BB5}"/>
          </ac:spMkLst>
        </pc:spChg>
      </pc:sldChg>
      <pc:sldChg chg="add del">
        <pc:chgData name="Jamie VanderLinden" userId="d2e8030c-8cb9-42cd-b7c2-9397749c3e13" providerId="ADAL" clId="{C7C2059A-581F-4DC0-851A-6E2C1A42D59E}" dt="2024-10-20T21:09:09.466" v="236" actId="47"/>
        <pc:sldMkLst>
          <pc:docMk/>
          <pc:sldMk cId="3442290846" sldId="1132"/>
        </pc:sldMkLst>
      </pc:sldChg>
      <pc:sldChg chg="addSp delSp modSp add mod modAnim">
        <pc:chgData name="Jamie VanderLinden" userId="d2e8030c-8cb9-42cd-b7c2-9397749c3e13" providerId="ADAL" clId="{C7C2059A-581F-4DC0-851A-6E2C1A42D59E}" dt="2024-10-23T14:53:41.156" v="2519"/>
        <pc:sldMkLst>
          <pc:docMk/>
          <pc:sldMk cId="1163800185" sldId="1133"/>
        </pc:sldMkLst>
        <pc:spChg chg="mod">
          <ac:chgData name="Jamie VanderLinden" userId="d2e8030c-8cb9-42cd-b7c2-9397749c3e13" providerId="ADAL" clId="{C7C2059A-581F-4DC0-851A-6E2C1A42D59E}" dt="2024-10-22T21:46:22.384" v="1595" actId="14100"/>
          <ac:spMkLst>
            <pc:docMk/>
            <pc:sldMk cId="1163800185" sldId="1133"/>
            <ac:spMk id="2" creationId="{E31A281F-DA84-3C69-DCA6-AAA6545ACF10}"/>
          </ac:spMkLst>
        </pc:spChg>
        <pc:spChg chg="mod">
          <ac:chgData name="Jamie VanderLinden" userId="d2e8030c-8cb9-42cd-b7c2-9397749c3e13" providerId="ADAL" clId="{C7C2059A-581F-4DC0-851A-6E2C1A42D59E}" dt="2024-10-22T21:46:28.894" v="1596" actId="14100"/>
          <ac:spMkLst>
            <pc:docMk/>
            <pc:sldMk cId="1163800185" sldId="1133"/>
            <ac:spMk id="3" creationId="{355447AD-A39C-6380-27EE-272804EBE3B0}"/>
          </ac:spMkLst>
        </pc:spChg>
        <pc:picChg chg="add mod">
          <ac:chgData name="Jamie VanderLinden" userId="d2e8030c-8cb9-42cd-b7c2-9397749c3e13" providerId="ADAL" clId="{C7C2059A-581F-4DC0-851A-6E2C1A42D59E}" dt="2024-10-20T21:21:32.625" v="269" actId="1076"/>
          <ac:picMkLst>
            <pc:docMk/>
            <pc:sldMk cId="1163800185" sldId="1133"/>
            <ac:picMk id="4" creationId="{0CE572F0-8CBF-0F57-EBE8-86E5C41A7960}"/>
          </ac:picMkLst>
        </pc:picChg>
        <pc:picChg chg="del">
          <ac:chgData name="Jamie VanderLinden" userId="d2e8030c-8cb9-42cd-b7c2-9397749c3e13" providerId="ADAL" clId="{C7C2059A-581F-4DC0-851A-6E2C1A42D59E}" dt="2024-10-20T21:21:21.696" v="265" actId="478"/>
          <ac:picMkLst>
            <pc:docMk/>
            <pc:sldMk cId="1163800185" sldId="1133"/>
            <ac:picMk id="3074" creationId="{0C0F778C-5CEB-8A13-E00C-5BF9ECD78AEF}"/>
          </ac:picMkLst>
        </pc:picChg>
      </pc:sldChg>
      <pc:sldChg chg="modSp add del mod ord">
        <pc:chgData name="Jamie VanderLinden" userId="d2e8030c-8cb9-42cd-b7c2-9397749c3e13" providerId="ADAL" clId="{C7C2059A-581F-4DC0-851A-6E2C1A42D59E}" dt="2024-10-20T23:18:31.682" v="1016" actId="47"/>
        <pc:sldMkLst>
          <pc:docMk/>
          <pc:sldMk cId="18895881" sldId="1134"/>
        </pc:sldMkLst>
        <pc:spChg chg="mod">
          <ac:chgData name="Jamie VanderLinden" userId="d2e8030c-8cb9-42cd-b7c2-9397749c3e13" providerId="ADAL" clId="{C7C2059A-581F-4DC0-851A-6E2C1A42D59E}" dt="2024-10-20T21:23:20.890" v="279" actId="122"/>
          <ac:spMkLst>
            <pc:docMk/>
            <pc:sldMk cId="18895881" sldId="1134"/>
            <ac:spMk id="6151" creationId="{C3586182-3DB1-557D-E639-D926B911C511}"/>
          </ac:spMkLst>
        </pc:spChg>
        <pc:spChg chg="mod">
          <ac:chgData name="Jamie VanderLinden" userId="d2e8030c-8cb9-42cd-b7c2-9397749c3e13" providerId="ADAL" clId="{C7C2059A-581F-4DC0-851A-6E2C1A42D59E}" dt="2024-10-20T21:23:25.362" v="280" actId="1076"/>
          <ac:spMkLst>
            <pc:docMk/>
            <pc:sldMk cId="18895881" sldId="1134"/>
            <ac:spMk id="6160" creationId="{7FA3897D-29A6-0100-DDB0-0216AB3CA125}"/>
          </ac:spMkLst>
        </pc:spChg>
        <pc:picChg chg="mod">
          <ac:chgData name="Jamie VanderLinden" userId="d2e8030c-8cb9-42cd-b7c2-9397749c3e13" providerId="ADAL" clId="{C7C2059A-581F-4DC0-851A-6E2C1A42D59E}" dt="2024-10-20T21:23:14.317" v="277" actId="1076"/>
          <ac:picMkLst>
            <pc:docMk/>
            <pc:sldMk cId="18895881" sldId="1134"/>
            <ac:picMk id="6" creationId="{69F30D95-C8E4-58C8-440A-CF2AE3C8F295}"/>
          </ac:picMkLst>
        </pc:picChg>
      </pc:sldChg>
      <pc:sldChg chg="addSp modSp add mod ord modClrScheme chgLayout">
        <pc:chgData name="Jamie VanderLinden" userId="d2e8030c-8cb9-42cd-b7c2-9397749c3e13" providerId="ADAL" clId="{C7C2059A-581F-4DC0-851A-6E2C1A42D59E}" dt="2024-10-22T21:33:54.331" v="1558" actId="113"/>
        <pc:sldMkLst>
          <pc:docMk/>
          <pc:sldMk cId="4091160956" sldId="1135"/>
        </pc:sldMkLst>
        <pc:spChg chg="mod">
          <ac:chgData name="Jamie VanderLinden" userId="d2e8030c-8cb9-42cd-b7c2-9397749c3e13" providerId="ADAL" clId="{C7C2059A-581F-4DC0-851A-6E2C1A42D59E}" dt="2024-10-22T21:19:05.487" v="1379" actId="122"/>
          <ac:spMkLst>
            <pc:docMk/>
            <pc:sldMk cId="4091160956" sldId="1135"/>
            <ac:spMk id="2" creationId="{B639AD94-E393-5B78-6000-EFD383E0F97B}"/>
          </ac:spMkLst>
        </pc:spChg>
        <pc:spChg chg="mod ord">
          <ac:chgData name="Jamie VanderLinden" userId="d2e8030c-8cb9-42cd-b7c2-9397749c3e13" providerId="ADAL" clId="{C7C2059A-581F-4DC0-851A-6E2C1A42D59E}" dt="2024-10-22T21:33:54.331" v="1558" actId="113"/>
          <ac:spMkLst>
            <pc:docMk/>
            <pc:sldMk cId="4091160956" sldId="1135"/>
            <ac:spMk id="3" creationId="{A253BFA2-0035-4ECB-453F-9C54107CBFBD}"/>
          </ac:spMkLst>
        </pc:spChg>
        <pc:picChg chg="add mod">
          <ac:chgData name="Jamie VanderLinden" userId="d2e8030c-8cb9-42cd-b7c2-9397749c3e13" providerId="ADAL" clId="{C7C2059A-581F-4DC0-851A-6E2C1A42D59E}" dt="2024-10-22T21:19:09.578" v="1380" actId="14100"/>
          <ac:picMkLst>
            <pc:docMk/>
            <pc:sldMk cId="4091160956" sldId="1135"/>
            <ac:picMk id="6146" creationId="{3F196709-589A-F81F-BCA5-EC8937B3B7C4}"/>
          </ac:picMkLst>
        </pc:picChg>
      </pc:sldChg>
      <pc:sldChg chg="addSp modSp new del mod">
        <pc:chgData name="Jamie VanderLinden" userId="d2e8030c-8cb9-42cd-b7c2-9397749c3e13" providerId="ADAL" clId="{C7C2059A-581F-4DC0-851A-6E2C1A42D59E}" dt="2024-10-22T21:01:36.763" v="1252" actId="680"/>
        <pc:sldMkLst>
          <pc:docMk/>
          <pc:sldMk cId="612292394" sldId="1136"/>
        </pc:sldMkLst>
        <pc:picChg chg="add mod">
          <ac:chgData name="Jamie VanderLinden" userId="d2e8030c-8cb9-42cd-b7c2-9397749c3e13" providerId="ADAL" clId="{C7C2059A-581F-4DC0-851A-6E2C1A42D59E}" dt="2024-10-22T21:01:35.343" v="1251" actId="1076"/>
          <ac:picMkLst>
            <pc:docMk/>
            <pc:sldMk cId="612292394" sldId="1136"/>
            <ac:picMk id="2052" creationId="{62C5D5A0-FA9D-0C96-D986-86C135601514}"/>
          </ac:picMkLst>
        </pc:picChg>
      </pc:sldChg>
      <pc:sldChg chg="addSp delSp modSp add mod modClrScheme chgLayout">
        <pc:chgData name="Jamie VanderLinden" userId="d2e8030c-8cb9-42cd-b7c2-9397749c3e13" providerId="ADAL" clId="{C7C2059A-581F-4DC0-851A-6E2C1A42D59E}" dt="2024-10-22T22:38:10.019" v="2126" actId="255"/>
        <pc:sldMkLst>
          <pc:docMk/>
          <pc:sldMk cId="3726654710" sldId="1144"/>
        </pc:sldMkLst>
        <pc:spChg chg="mod">
          <ac:chgData name="Jamie VanderLinden" userId="d2e8030c-8cb9-42cd-b7c2-9397749c3e13" providerId="ADAL" clId="{C7C2059A-581F-4DC0-851A-6E2C1A42D59E}" dt="2024-10-22T22:36:52.490" v="2103" actId="14100"/>
          <ac:spMkLst>
            <pc:docMk/>
            <pc:sldMk cId="3726654710" sldId="1144"/>
            <ac:spMk id="2" creationId="{43189439-FA01-72A0-59E6-0BB544BBE774}"/>
          </ac:spMkLst>
        </pc:spChg>
        <pc:spChg chg="mod ord">
          <ac:chgData name="Jamie VanderLinden" userId="d2e8030c-8cb9-42cd-b7c2-9397749c3e13" providerId="ADAL" clId="{C7C2059A-581F-4DC0-851A-6E2C1A42D59E}" dt="2024-10-22T22:38:10.019" v="2126" actId="255"/>
          <ac:spMkLst>
            <pc:docMk/>
            <pc:sldMk cId="3726654710" sldId="1144"/>
            <ac:spMk id="3" creationId="{F5FC7CFF-6480-BF88-51D3-82A2C47E8562}"/>
          </ac:spMkLst>
        </pc:spChg>
        <pc:picChg chg="del">
          <ac:chgData name="Jamie VanderLinden" userId="d2e8030c-8cb9-42cd-b7c2-9397749c3e13" providerId="ADAL" clId="{C7C2059A-581F-4DC0-851A-6E2C1A42D59E}" dt="2024-10-22T21:25:43.087" v="1542" actId="478"/>
          <ac:picMkLst>
            <pc:docMk/>
            <pc:sldMk cId="3726654710" sldId="1144"/>
            <ac:picMk id="5" creationId="{1597D891-F26B-169D-3BE2-ECDF9557CC6E}"/>
          </ac:picMkLst>
        </pc:picChg>
        <pc:picChg chg="add mod">
          <ac:chgData name="Jamie VanderLinden" userId="d2e8030c-8cb9-42cd-b7c2-9397749c3e13" providerId="ADAL" clId="{C7C2059A-581F-4DC0-851A-6E2C1A42D59E}" dt="2024-10-22T22:37:02.046" v="2106" actId="1076"/>
          <ac:picMkLst>
            <pc:docMk/>
            <pc:sldMk cId="3726654710" sldId="1144"/>
            <ac:picMk id="12290" creationId="{3C66710A-615E-0139-066F-DA6EACC15F0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19B7-10C9-4F9B-8CF6-8CF79E0E7FC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82DE-7D48-4A41-BEBF-C8B59A751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8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7863F-5BBA-485E-9377-DCC83DE4EF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9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7E39-128A-11AC-635D-3715B5B76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10472-20E9-A5C7-2429-2B1EDBCB1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91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7C3C6-7392-EEC9-8013-5E15C8D2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D665-4A2B-1097-22A3-B7AFC325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723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0151-9378-4964-7C67-6DA6643B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DBEB-1CA6-9BC9-A3BF-7F1E87AB9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21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9EE95-3D34-4E18-2964-1E6261FC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AC117-F209-AA66-38CF-FFAC619B7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A504E-EC6F-CCD3-8776-CDD308AE6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76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9A03-E232-D970-4A17-A5DA373A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E93AD-0BAE-B7BC-9A87-514E32427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7DF4C-22F2-470D-83D3-4258D1A36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48165E-1721-A12B-C5D4-BF9396FFC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45CCE-3CDA-4E46-0382-69A5BF3DB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47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82BB-C524-79E2-F020-4855D21F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5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1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E751-1F40-D97C-2D65-247000EBD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E0CE1-D550-FD1B-737A-02F79F985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70CA4-1F3D-6D4B-1F13-E85BC14B9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64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B161-3BA9-880C-33B3-CA871093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9F81E-5DFA-2D0D-EE64-D36C1AD21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F82FA-7B21-626A-5419-3D8DA949D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8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andscape, fog, mist, haze&#10;&#10;Description automatically generated">
            <a:extLst>
              <a:ext uri="{FF2B5EF4-FFF2-40B4-BE49-F238E27FC236}">
                <a16:creationId xmlns:a16="http://schemas.microsoft.com/office/drawing/2014/main" id="{73D50639-36AD-FD6B-AD74-F5E9F12F31F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03110-E20E-9596-9EF3-0639F1C79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66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 descr="Color filled rectangle border">
            <a:extLst>
              <a:ext uri="{FF2B5EF4-FFF2-40B4-BE49-F238E27FC236}">
                <a16:creationId xmlns:a16="http://schemas.microsoft.com/office/drawing/2014/main" id="{471BB8D8-3144-3177-4C9B-F56240194918}"/>
              </a:ext>
            </a:extLst>
          </p:cNvPr>
          <p:cNvSpPr/>
          <p:nvPr userDrawn="1"/>
        </p:nvSpPr>
        <p:spPr>
          <a:xfrm>
            <a:off x="0" y="6511937"/>
            <a:ext cx="1929782" cy="238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Color filled rectangle border">
            <a:extLst>
              <a:ext uri="{FF2B5EF4-FFF2-40B4-BE49-F238E27FC236}">
                <a16:creationId xmlns:a16="http://schemas.microsoft.com/office/drawing/2014/main" id="{0602BDD8-DC66-11D3-4CAA-57CED06772A8}"/>
              </a:ext>
            </a:extLst>
          </p:cNvPr>
          <p:cNvSpPr/>
          <p:nvPr userDrawn="1"/>
        </p:nvSpPr>
        <p:spPr>
          <a:xfrm>
            <a:off x="1929782" y="6511937"/>
            <a:ext cx="1929782" cy="238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 descr="Color filled rectangle border">
            <a:extLst>
              <a:ext uri="{FF2B5EF4-FFF2-40B4-BE49-F238E27FC236}">
                <a16:creationId xmlns:a16="http://schemas.microsoft.com/office/drawing/2014/main" id="{235BAA5D-D94E-01A6-796C-0525141B574C}"/>
              </a:ext>
            </a:extLst>
          </p:cNvPr>
          <p:cNvSpPr/>
          <p:nvPr userDrawn="1"/>
        </p:nvSpPr>
        <p:spPr>
          <a:xfrm>
            <a:off x="3859564" y="6511937"/>
            <a:ext cx="1929782" cy="238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 descr="Color filled rectangle border">
            <a:extLst>
              <a:ext uri="{FF2B5EF4-FFF2-40B4-BE49-F238E27FC236}">
                <a16:creationId xmlns:a16="http://schemas.microsoft.com/office/drawing/2014/main" id="{963C7764-C7FC-CFE3-821D-F2C1DD0AE59E}"/>
              </a:ext>
            </a:extLst>
          </p:cNvPr>
          <p:cNvSpPr/>
          <p:nvPr userDrawn="1"/>
        </p:nvSpPr>
        <p:spPr>
          <a:xfrm>
            <a:off x="5789346" y="6511937"/>
            <a:ext cx="1805772" cy="238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1D4CDF-D2DB-A76A-6E25-57F97AEBEE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81" y="6405978"/>
            <a:ext cx="4115161" cy="387527"/>
          </a:xfrm>
          <a:prstGeom prst="rect">
            <a:avLst/>
          </a:prstGeom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B35D0101-D611-71FE-7DCD-C1F5C588527E}"/>
              </a:ext>
            </a:extLst>
          </p:cNvPr>
          <p:cNvSpPr/>
          <p:nvPr userDrawn="1"/>
        </p:nvSpPr>
        <p:spPr>
          <a:xfrm rot="10800000">
            <a:off x="7340855" y="6511935"/>
            <a:ext cx="508526" cy="23804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8">
            <a:extLst>
              <a:ext uri="{FF2B5EF4-FFF2-40B4-BE49-F238E27FC236}">
                <a16:creationId xmlns:a16="http://schemas.microsoft.com/office/drawing/2014/main" id="{82EFB4DD-A515-542B-D1CC-4401BF46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8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Rectangle 21" descr="Color filled rectangle border">
            <a:extLst>
              <a:ext uri="{FF2B5EF4-FFF2-40B4-BE49-F238E27FC236}">
                <a16:creationId xmlns:a16="http://schemas.microsoft.com/office/drawing/2014/main" id="{2411B99B-3C27-A69A-3DCA-1CF333ECE494}"/>
              </a:ext>
            </a:extLst>
          </p:cNvPr>
          <p:cNvSpPr/>
          <p:nvPr userDrawn="1"/>
        </p:nvSpPr>
        <p:spPr>
          <a:xfrm>
            <a:off x="4300396" y="2429"/>
            <a:ext cx="7891604" cy="298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511F5F7D-5D7B-7F6D-5F34-46BFA2BC13C4}"/>
              </a:ext>
            </a:extLst>
          </p:cNvPr>
          <p:cNvSpPr/>
          <p:nvPr userDrawn="1"/>
        </p:nvSpPr>
        <p:spPr>
          <a:xfrm rot="10800000">
            <a:off x="4009925" y="2429"/>
            <a:ext cx="580942" cy="29820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A6CDA1-91A6-82BE-8767-C975308E6140}"/>
              </a:ext>
            </a:extLst>
          </p:cNvPr>
          <p:cNvSpPr txBox="1"/>
          <p:nvPr userDrawn="1"/>
        </p:nvSpPr>
        <p:spPr>
          <a:xfrm>
            <a:off x="24028" y="45522"/>
            <a:ext cx="40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0884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4C73A9-0526-67AE-04F4-9ADE5079B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375" y="760651"/>
            <a:ext cx="5359625" cy="2767476"/>
          </a:xfrm>
        </p:spPr>
        <p:txBody>
          <a:bodyPr>
            <a:normAutofit/>
          </a:bodyPr>
          <a:lstStyle/>
          <a:p>
            <a:r>
              <a:rPr lang="en-US" b="1" dirty="0"/>
              <a:t>Why Won’t They Listen to Me!?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DD1A1C-562A-4B7C-34B4-F3E4B8161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376" y="3787073"/>
            <a:ext cx="5518752" cy="768744"/>
          </a:xfrm>
        </p:spPr>
        <p:txBody>
          <a:bodyPr/>
          <a:lstStyle/>
          <a:p>
            <a:pPr algn="l"/>
            <a:r>
              <a:rPr lang="en-US" dirty="0"/>
              <a:t>Jamie VanderLinden, LCSW, LAC</a:t>
            </a:r>
          </a:p>
          <a:p>
            <a:endParaRPr lang="en-US" dirty="0"/>
          </a:p>
        </p:txBody>
      </p:sp>
      <p:pic>
        <p:nvPicPr>
          <p:cNvPr id="1030" name="Picture 6" descr="Image result for charlie brown teacher | Charlie brown teacher, Teacher memes, Teacher humor">
            <a:extLst>
              <a:ext uri="{FF2B5EF4-FFF2-40B4-BE49-F238E27FC236}">
                <a16:creationId xmlns:a16="http://schemas.microsoft.com/office/drawing/2014/main" id="{4C9EF84D-11DE-2B2F-4503-06965038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969" y="1427864"/>
            <a:ext cx="559117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8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3BE5-B76E-866B-E566-C60DAA8B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399169"/>
            <a:ext cx="4155114" cy="702552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Resistance:</a:t>
            </a:r>
          </a:p>
        </p:txBody>
      </p:sp>
      <p:pic>
        <p:nvPicPr>
          <p:cNvPr id="6" name="Content Placeholder 5" descr="“I’m Right. And You’re Wrong…”">
            <a:extLst>
              <a:ext uri="{FF2B5EF4-FFF2-40B4-BE49-F238E27FC236}">
                <a16:creationId xmlns:a16="http://schemas.microsoft.com/office/drawing/2014/main" id="{0313C97C-377C-8C16-1400-DDC6FB77C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8984" y="1237048"/>
            <a:ext cx="5928344" cy="4446258"/>
          </a:xfr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61A1CB-9E2C-2214-7153-D892E4A8B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6BA61-9837-16DA-6B30-1167EEF2898E}"/>
              </a:ext>
            </a:extLst>
          </p:cNvPr>
          <p:cNvSpPr txBox="1"/>
          <p:nvPr/>
        </p:nvSpPr>
        <p:spPr>
          <a:xfrm>
            <a:off x="729806" y="1420896"/>
            <a:ext cx="406877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Arguing or not “complying” with treatment.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When you agree with the professional – you have </a:t>
            </a:r>
            <a:r>
              <a:rPr lang="en-US" sz="2400" b="1" dirty="0"/>
              <a:t>insight</a:t>
            </a:r>
            <a:r>
              <a:rPr lang="en-US" sz="2400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Invites discord – I'm trying to help – THEY are resistant.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Challenge – avoid using the word "Resistance"</a:t>
            </a:r>
          </a:p>
        </p:txBody>
      </p:sp>
    </p:spTree>
    <p:extLst>
      <p:ext uri="{BB962C8B-B14F-4D97-AF65-F5344CB8AC3E}">
        <p14:creationId xmlns:p14="http://schemas.microsoft.com/office/powerpoint/2010/main" val="85475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BDEA-6B49-6E9B-EEBA-BDA70894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Four Tasks of MI: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8071-649B-670F-F52C-C6B409527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0" tIns="45720" rIns="0" bIns="4572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Engaging</a:t>
            </a:r>
          </a:p>
          <a:p>
            <a:pPr marL="749300" lvl="1" indent="-457200">
              <a:buFont typeface="Arial" pitchFamily="34" charset="0"/>
              <a:buChar char="•"/>
            </a:pPr>
            <a:r>
              <a:rPr lang="en-US" sz="2800"/>
              <a:t>Can we walk together?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Focusing</a:t>
            </a:r>
          </a:p>
          <a:p>
            <a:pPr marL="749300" lvl="1" indent="-457200">
              <a:buFont typeface="Arial" panose="020F0302020204030204"/>
              <a:buChar char="•"/>
            </a:pPr>
            <a:r>
              <a:rPr lang="en-US" sz="2800"/>
              <a:t>Where are we going? What shall we talk about?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Evoking</a:t>
            </a:r>
          </a:p>
          <a:p>
            <a:pPr marL="749300" lvl="1" indent="-457200">
              <a:buFont typeface="Arial" panose="020F0302020204030204"/>
              <a:buChar char="•"/>
            </a:pPr>
            <a:r>
              <a:rPr lang="en-US" sz="2800"/>
              <a:t>Why would you go there?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Planning</a:t>
            </a:r>
          </a:p>
          <a:p>
            <a:pPr marL="749300" lvl="1" indent="-457200">
              <a:buFont typeface="Arial" panose="020F0302020204030204"/>
              <a:buChar char="•"/>
            </a:pPr>
            <a:r>
              <a:rPr lang="en-US" sz="2800"/>
              <a:t>How will you get there?</a:t>
            </a:r>
          </a:p>
        </p:txBody>
      </p:sp>
      <p:pic>
        <p:nvPicPr>
          <p:cNvPr id="15362" name="Picture 2" descr="Iconos gratuitos de Notas diseñados por Freepik | Iconos, Icono de carpeta, Dibujo de gestos">
            <a:extLst>
              <a:ext uri="{FF2B5EF4-FFF2-40B4-BE49-F238E27FC236}">
                <a16:creationId xmlns:a16="http://schemas.microsoft.com/office/drawing/2014/main" id="{DFDB322A-3174-839B-3D69-F1F2FDF3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2462" y="1825625"/>
            <a:ext cx="435133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0873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50E2-EA12-9D77-C36F-22BFB618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Engaging – Can we walk together?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3A8A-C39A-7AE8-06C5-271989C5C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070" y="2209125"/>
            <a:ext cx="5181600" cy="301023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2000" dirty="0"/>
              <a:t>Taking an active interest in understanding this person's experience from </a:t>
            </a:r>
            <a:r>
              <a:rPr lang="en-US" sz="2000" b="1" dirty="0"/>
              <a:t>their </a:t>
            </a:r>
            <a:r>
              <a:rPr lang="en-US" sz="2000" dirty="0"/>
              <a:t>point of view 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000" dirty="0"/>
              <a:t>With an attitude of curiosity and appreciation for their capabilities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000" dirty="0"/>
              <a:t>Use</a:t>
            </a:r>
            <a:r>
              <a:rPr lang="en-US" sz="2000" b="1" dirty="0"/>
              <a:t> accurate empathy</a:t>
            </a:r>
            <a:r>
              <a:rPr lang="en-US" sz="2000" dirty="0"/>
              <a:t> to voice and test for understanding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000" dirty="0"/>
              <a:t>Be Genuine!</a:t>
            </a:r>
          </a:p>
        </p:txBody>
      </p:sp>
      <p:pic>
        <p:nvPicPr>
          <p:cNvPr id="3074" name="Picture 2" descr="Behind-the-Scenes (Part 5): Things Your Therapist Is Thinking But Will (Probably) Never Say ...">
            <a:extLst>
              <a:ext uri="{FF2B5EF4-FFF2-40B4-BE49-F238E27FC236}">
                <a16:creationId xmlns:a16="http://schemas.microsoft.com/office/drawing/2014/main" id="{B386CC3A-7773-6259-3254-2891F90E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2" y="1428244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0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F2D3-1F7B-601C-A006-B43A7714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666911" cy="1007346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Open Ended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DE13-01C0-BBA5-E8CE-46F8C7D60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/>
              <a:t>Invites people to talk</a:t>
            </a:r>
          </a:p>
          <a:p>
            <a:pPr marL="383540" lvl="1" indent="-457200">
              <a:buFont typeface="Courier New" panose="020F0502020204030204" pitchFamily="34" charset="0"/>
              <a:buChar char="o"/>
            </a:pPr>
            <a:r>
              <a:rPr lang="en-US" sz="2800" dirty="0"/>
              <a:t>What's on your mind?</a:t>
            </a:r>
          </a:p>
          <a:p>
            <a:pPr marL="383540" lvl="1" indent="-457200">
              <a:buFont typeface="Courier New" panose="020F0502020204030204" pitchFamily="34" charset="0"/>
              <a:buChar char="o"/>
            </a:pPr>
            <a:r>
              <a:rPr lang="en-US" sz="2800" dirty="0"/>
              <a:t>How are you hoping I can help?</a:t>
            </a:r>
          </a:p>
          <a:p>
            <a:pPr marL="383540" lvl="1" indent="-457200">
              <a:buFont typeface="Courier New" panose="020F0502020204030204" pitchFamily="34" charset="0"/>
              <a:buChar char="o"/>
            </a:pPr>
            <a:r>
              <a:rPr lang="en-US" sz="2800" dirty="0"/>
              <a:t>How would you like things to be different?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/>
              <a:t>Creates forward momentum in the conversation as you are learning about the person</a:t>
            </a:r>
          </a:p>
        </p:txBody>
      </p:sp>
      <p:pic>
        <p:nvPicPr>
          <p:cNvPr id="4" name="Picture 4" descr="An Introduction To Motivational Interviewing For FITPROs – OARS - Parallel Coaching">
            <a:extLst>
              <a:ext uri="{FF2B5EF4-FFF2-40B4-BE49-F238E27FC236}">
                <a16:creationId xmlns:a16="http://schemas.microsoft.com/office/drawing/2014/main" id="{62C5D5A0-FA9D-0C96-D986-86C13560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3772" y="1566680"/>
            <a:ext cx="435133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4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4414-0306-212E-A99C-A1495B9B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5292"/>
            <a:ext cx="10058400" cy="902262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Affirmations:</a:t>
            </a:r>
          </a:p>
        </p:txBody>
      </p:sp>
      <p:pic>
        <p:nvPicPr>
          <p:cNvPr id="8194" name="Picture 2" descr="15 Top Character Traits To Demonstrate at Work and in Resumes | Indeed.com">
            <a:extLst>
              <a:ext uri="{FF2B5EF4-FFF2-40B4-BE49-F238E27FC236}">
                <a16:creationId xmlns:a16="http://schemas.microsoft.com/office/drawing/2014/main" id="{E81F240C-9891-F6D1-7CAF-23098103E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897" y="1874926"/>
            <a:ext cx="3880012" cy="38800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5D802-0484-013F-DCBB-C24701ED4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37360"/>
            <a:ext cx="5059680" cy="46553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Elicits change talk and confidence.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Affirm character traits, not just behaviors.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Use the word “you” instead of “I.”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Using “I” takes focus off the person and can suggest that when they do what we want, they are “good.”</a:t>
            </a:r>
          </a:p>
        </p:txBody>
      </p:sp>
    </p:spTree>
    <p:extLst>
      <p:ext uri="{BB962C8B-B14F-4D97-AF65-F5344CB8AC3E}">
        <p14:creationId xmlns:p14="http://schemas.microsoft.com/office/powerpoint/2010/main" val="25521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EB8F-4B16-B48F-4ED7-BCDF88D0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00" y="386797"/>
            <a:ext cx="3722006" cy="709366"/>
          </a:xfrm>
        </p:spPr>
        <p:txBody>
          <a:bodyPr/>
          <a:lstStyle/>
          <a:p>
            <a:pPr algn="ctr"/>
            <a:r>
              <a:rPr lang="en-US" b="1" dirty="0">
                <a:ea typeface="Open sans"/>
                <a:cs typeface="Open sans"/>
              </a:rPr>
              <a:t>Reflections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B752C-A3B8-4F7C-FB16-C5EC03694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Interpreting what you believe the person is saying 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Get your understanding as close as you can to their meaning 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You make your guess and get immediate feedback - "Yes, and..." Or "No, not that. It's..."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Encourages the person to pause and hear what they just said.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Downward tone of voice – not a question</a:t>
            </a:r>
          </a:p>
        </p:txBody>
      </p:sp>
      <p:pic>
        <p:nvPicPr>
          <p:cNvPr id="4" name="Picture 3" descr="Image result for black woman looking in mirror">
            <a:extLst>
              <a:ext uri="{FF2B5EF4-FFF2-40B4-BE49-F238E27FC236}">
                <a16:creationId xmlns:a16="http://schemas.microsoft.com/office/drawing/2014/main" id="{63F36C8B-D796-2ABC-3570-B19387C9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8" y="1386828"/>
            <a:ext cx="3843222" cy="2269739"/>
          </a:xfrm>
          <a:prstGeom prst="rect">
            <a:avLst/>
          </a:prstGeom>
        </p:spPr>
      </p:pic>
      <p:pic>
        <p:nvPicPr>
          <p:cNvPr id="6" name="Picture 5" descr="Image result for guessing">
            <a:extLst>
              <a:ext uri="{FF2B5EF4-FFF2-40B4-BE49-F238E27FC236}">
                <a16:creationId xmlns:a16="http://schemas.microsoft.com/office/drawing/2014/main" id="{26D5F356-052D-4D3F-EA83-3A78B2BF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" y="3972157"/>
            <a:ext cx="2921852" cy="243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9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0A28-BDAA-7210-6AB1-47489DAE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53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Reflections: Tone of Voice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521F5-B5AB-AFF4-85CF-72FC8E09A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8835" y="1693301"/>
            <a:ext cx="6004965" cy="4483662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r>
              <a:rPr lang="en-US" sz="1800" dirty="0"/>
              <a:t>Test:</a:t>
            </a:r>
          </a:p>
          <a:p>
            <a:pPr marL="0" lvl="1" indent="0">
              <a:buNone/>
            </a:pPr>
            <a:r>
              <a:rPr lang="en-US" sz="1800" dirty="0"/>
              <a:t>You're angry with your mother?</a:t>
            </a:r>
          </a:p>
          <a:p>
            <a:pPr marL="0" lvl="1" indent="0">
              <a:buNone/>
            </a:pPr>
            <a:r>
              <a:rPr lang="en-US" sz="1800" dirty="0"/>
              <a:t>You're angry with your mother.</a:t>
            </a:r>
          </a:p>
          <a:p>
            <a:pPr marL="383540" lvl="1" indent="-457200">
              <a:buFont typeface="Courier New" panose="020F0502020204030204" pitchFamily="34" charset="0"/>
              <a:buChar char="o"/>
            </a:pPr>
            <a:endParaRPr lang="en-US" sz="1800" dirty="0"/>
          </a:p>
          <a:p>
            <a:pPr marL="383540" lvl="1" indent="-457200">
              <a:buFont typeface="Courier New" panose="020F0502020204030204" pitchFamily="34" charset="0"/>
              <a:buChar char="o"/>
            </a:pPr>
            <a:r>
              <a:rPr lang="en-US" sz="1800" dirty="0"/>
              <a:t>How does this feel different? How might responses differ?</a:t>
            </a:r>
          </a:p>
          <a:p>
            <a:pPr marL="285750" lvl="1" indent="-285750">
              <a:buFont typeface="Courier New" pitchFamily="34" charset="0"/>
              <a:buChar char="o"/>
            </a:pPr>
            <a:endParaRPr lang="en-US" sz="1800" dirty="0"/>
          </a:p>
          <a:p>
            <a:pPr marL="0" lvl="1" indent="0">
              <a:buNone/>
            </a:pPr>
            <a:r>
              <a:rPr lang="en-US" sz="1800" dirty="0"/>
              <a:t>Test:</a:t>
            </a:r>
          </a:p>
          <a:p>
            <a:pPr marL="182880" lvl="2" indent="0">
              <a:buNone/>
            </a:pPr>
            <a:r>
              <a:rPr lang="en-US" sz="1800" dirty="0"/>
              <a:t>You don't see anything wrong with what you did?</a:t>
            </a:r>
          </a:p>
          <a:p>
            <a:pPr marL="182880" lvl="2" indent="0">
              <a:buNone/>
            </a:pPr>
            <a:r>
              <a:rPr lang="en-US" sz="1800" dirty="0"/>
              <a:t>You don't see anything wrong with what you did.</a:t>
            </a:r>
          </a:p>
        </p:txBody>
      </p:sp>
      <p:pic>
        <p:nvPicPr>
          <p:cNvPr id="2052" name="Picture 4" descr="5 types of voiceover to make your content go viral - Video Making and Marketing Blog">
            <a:extLst>
              <a:ext uri="{FF2B5EF4-FFF2-40B4-BE49-F238E27FC236}">
                <a16:creationId xmlns:a16="http://schemas.microsoft.com/office/drawing/2014/main" id="{EF929EF8-8D9F-3BC3-121E-0204A29D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3301"/>
            <a:ext cx="3903977" cy="40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6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2A-F204-CA1D-742C-93F86814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349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3988-C91F-DC58-B245-9F93336FA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8474"/>
            <a:ext cx="6288860" cy="4728489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2200" dirty="0"/>
              <a:t>Collected reflections of several things you heard.</a:t>
            </a:r>
          </a:p>
          <a:p>
            <a:pPr marL="383540" lvl="1" indent="-457200">
              <a:buFont typeface="Courier New" panose="020F0502020204030204" pitchFamily="34" charset="0"/>
              <a:buChar char="o"/>
            </a:pPr>
            <a:r>
              <a:rPr lang="en-US" sz="2200" dirty="0"/>
              <a:t>Individual hears themselves mirrored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200" dirty="0"/>
              <a:t>You can offer "mini-summaries" along the way.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200" dirty="0"/>
              <a:t>"Here's what I've heard so far. Let me know if I've missed something."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sz="2200" dirty="0"/>
              <a:t>Be intentional about what you pull into your summary…</a:t>
            </a:r>
          </a:p>
          <a:p>
            <a:pPr marL="914400" lvl="2" indent="0">
              <a:buNone/>
            </a:pPr>
            <a:endParaRPr lang="en-US" sz="2200" dirty="0"/>
          </a:p>
        </p:txBody>
      </p:sp>
      <p:pic>
        <p:nvPicPr>
          <p:cNvPr id="5122" name="Picture 2" descr="That Darn Cat! (1965) | The Poster Database (TPDb)">
            <a:extLst>
              <a:ext uri="{FF2B5EF4-FFF2-40B4-BE49-F238E27FC236}">
                <a16:creationId xmlns:a16="http://schemas.microsoft.com/office/drawing/2014/main" id="{253AC8C2-DE69-E98F-4064-E39C9927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8171" y="1448474"/>
            <a:ext cx="2904518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684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AD94-E393-5B78-6000-EFD383E0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Preparatory Change Talk:</a:t>
            </a:r>
          </a:p>
        </p:txBody>
      </p:sp>
      <p:pic>
        <p:nvPicPr>
          <p:cNvPr id="6146" name="Picture 2" descr="On Your Marks Get Set Go">
            <a:extLst>
              <a:ext uri="{FF2B5EF4-FFF2-40B4-BE49-F238E27FC236}">
                <a16:creationId xmlns:a16="http://schemas.microsoft.com/office/drawing/2014/main" id="{3F196709-589A-F81F-BCA5-EC8937B3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 r="-2" b="32256"/>
          <a:stretch/>
        </p:blipFill>
        <p:spPr bwMode="auto">
          <a:xfrm>
            <a:off x="708727" y="2200977"/>
            <a:ext cx="3717616" cy="31219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BFA2-0035-4ECB-453F-9C54107CB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8970" y="1690688"/>
            <a:ext cx="6344830" cy="44862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Desire</a:t>
            </a:r>
            <a:r>
              <a:rPr lang="en-US" sz="1800" dirty="0"/>
              <a:t> – “I want…”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Want, wish, like, and love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Ability</a:t>
            </a:r>
            <a:r>
              <a:rPr lang="en-US" sz="1800" dirty="0"/>
              <a:t> – How confident they are that they could make the change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Can, could, able, and possible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Reasons</a:t>
            </a:r>
            <a:r>
              <a:rPr lang="en-US" sz="1800" dirty="0"/>
              <a:t> – “if, then…” Advantages and disadvantages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Changing my diet would help me manage my diabetes.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/>
              <a:t>Need</a:t>
            </a:r>
            <a:r>
              <a:rPr lang="en-US" sz="1800" dirty="0"/>
              <a:t> – Emphasizes urgency to change; it is important, but doesn’t specify </a:t>
            </a:r>
            <a:r>
              <a:rPr lang="en-US" sz="1800" i="1" dirty="0"/>
              <a:t>why</a:t>
            </a:r>
            <a:r>
              <a:rPr lang="en-US" sz="1800" dirty="0"/>
              <a:t> it 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“Have to, need to, must, etc.”</a:t>
            </a:r>
          </a:p>
        </p:txBody>
      </p:sp>
    </p:spTree>
    <p:extLst>
      <p:ext uri="{BB962C8B-B14F-4D97-AF65-F5344CB8AC3E}">
        <p14:creationId xmlns:p14="http://schemas.microsoft.com/office/powerpoint/2010/main" val="4091160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16AE-3908-1B3C-0D65-F9A943AD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b="1" dirty="0"/>
              <a:t>Summaries…</a:t>
            </a:r>
          </a:p>
        </p:txBody>
      </p:sp>
      <p:pic>
        <p:nvPicPr>
          <p:cNvPr id="11266" name="Picture 2" descr="Image result for picking flowers">
            <a:extLst>
              <a:ext uri="{FF2B5EF4-FFF2-40B4-BE49-F238E27FC236}">
                <a16:creationId xmlns:a16="http://schemas.microsoft.com/office/drawing/2014/main" id="{E00B1241-5B79-B88D-195C-1160A05D9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293"/>
          <a:stretch/>
        </p:blipFill>
        <p:spPr bwMode="auto">
          <a:xfrm>
            <a:off x="1097280" y="2120900"/>
            <a:ext cx="4639736" cy="3748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7797-6395-442C-33FD-F272A552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Like a bouquet of flowers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>
                <a:solidFill>
                  <a:schemeClr val="accent3"/>
                </a:solidFill>
              </a:rPr>
              <a:t>As you hear 2-3 change statements, you gather them (in your mind) then put them together in a summary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>
                <a:solidFill>
                  <a:schemeClr val="accent3"/>
                </a:solidFill>
              </a:rPr>
              <a:t>You’re not gathering evidence to use against a person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>
                <a:solidFill>
                  <a:schemeClr val="accent3"/>
                </a:solidFill>
              </a:rPr>
              <a:t>Have a mind of curiosity and acceptance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>
                <a:solidFill>
                  <a:schemeClr val="accent3"/>
                </a:solidFill>
              </a:rPr>
              <a:t>Be an honest mirror of what you’ve heard and allow the person to make their own conclusion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900">
              <a:solidFill>
                <a:schemeClr val="accent3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9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9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A42BA0-4E1B-E434-449D-A828B208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Road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C67F-0188-2BE7-7BEA-7A435A5F0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Introduce Motivational Interviewing and the Spirit of MI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MI Vocabulary Words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4 Tasks of MI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800" dirty="0"/>
              <a:t>With Skills You Can Use Today!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7 Useful Tips for Agile Product Roadmap for Business - MyVenturePad.com">
            <a:extLst>
              <a:ext uri="{FF2B5EF4-FFF2-40B4-BE49-F238E27FC236}">
                <a16:creationId xmlns:a16="http://schemas.microsoft.com/office/drawing/2014/main" id="{D4359DB5-C83E-8CBC-F0AF-8B3053AFB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129441"/>
            <a:ext cx="5181600" cy="37437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46955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4AB19-CE16-0627-069A-8FC8A2443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913"/>
          </a:xfrm>
        </p:spPr>
        <p:txBody>
          <a:bodyPr/>
          <a:lstStyle/>
          <a:p>
            <a:pPr algn="ctr"/>
            <a:r>
              <a:rPr lang="en-US" b="1" dirty="0">
                <a:ea typeface="Open sans"/>
                <a:cs typeface="Open sans"/>
              </a:rPr>
              <a:t>OAR-</a:t>
            </a:r>
            <a:r>
              <a:rPr lang="en-US" b="1" dirty="0" err="1">
                <a:ea typeface="Open sans"/>
                <a:cs typeface="Open sans"/>
              </a:rPr>
              <a:t>ing</a:t>
            </a:r>
            <a:r>
              <a:rPr lang="en-US" b="1" dirty="0">
                <a:ea typeface="Open sans"/>
                <a:cs typeface="Open sans"/>
              </a:rPr>
              <a:t> Tips: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372BB-3F7F-C490-F730-8956955D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32" y="1472750"/>
            <a:ext cx="7126687" cy="4713017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Ask an open-ended question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Person hears themself answer</a:t>
            </a:r>
            <a:endParaRPr lang="en-US" dirty="0"/>
          </a:p>
          <a:p>
            <a:pPr marL="383540" lvl="1" indent="-457200">
              <a:buFont typeface="Courier New" panose="020F0502020204030204" pitchFamily="34" charset="0"/>
              <a:buChar char="o"/>
            </a:pPr>
            <a:r>
              <a:rPr lang="en-US" dirty="0">
                <a:solidFill>
                  <a:srgbClr val="0F687F"/>
                </a:solidFill>
                <a:ea typeface="Open Sans"/>
                <a:cs typeface="Open Sans"/>
              </a:rPr>
              <a:t>Aim for 1 open-ended question followed by at least 2 reflections</a:t>
            </a:r>
          </a:p>
          <a:p>
            <a:pPr marL="383540" lvl="1" indent="-457200">
              <a:buFont typeface="Courier New" panose="020F0502020204030204" pitchFamily="34" charset="0"/>
              <a:buChar char="o"/>
            </a:pPr>
            <a:r>
              <a:rPr lang="en-US" dirty="0">
                <a:solidFill>
                  <a:srgbClr val="0F687F"/>
                </a:solidFill>
                <a:ea typeface="Open Sans"/>
                <a:cs typeface="Open Sans"/>
              </a:rPr>
              <a:t>Listening for affirmations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You reflect – they hear again – may clarify, gain understanding or hear in a new light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When you reflect – focus attention on an aspect you hope to hear more about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dirty="0">
                <a:ea typeface="Open Sans"/>
                <a:cs typeface="Open Sans"/>
              </a:rPr>
              <a:t>When you affirm – choose an action or attribute you hope to hear more about </a:t>
            </a:r>
          </a:p>
        </p:txBody>
      </p:sp>
      <p:pic>
        <p:nvPicPr>
          <p:cNvPr id="4" name="Picture 3" descr="W.N. Ragland under sail. Formerly owned by Neil Young. | Sailboats in 2019 | Sailing ships ...">
            <a:extLst>
              <a:ext uri="{FF2B5EF4-FFF2-40B4-BE49-F238E27FC236}">
                <a16:creationId xmlns:a16="http://schemas.microsoft.com/office/drawing/2014/main" id="{44603589-A987-DB05-1A83-B29EB4A54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218" y="1852425"/>
            <a:ext cx="2743200" cy="41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1791-CACE-5E6F-1BE8-FC6033A7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Focusing-Where are we going?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E3D5-B759-1F6F-6AC2-6B2674412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5561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This is often the first thing we do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What brought you in today?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How can I help you today?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Articulating a clear goal is fundamental to motivation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Need a clear goal and plan for how to achieve them – predicts therapeutic outcomes</a:t>
            </a:r>
          </a:p>
          <a:p>
            <a:endParaRPr lang="en-US" sz="2400" dirty="0"/>
          </a:p>
        </p:txBody>
      </p:sp>
      <p:pic>
        <p:nvPicPr>
          <p:cNvPr id="7172" name="Picture 4" descr="There are a variety of cases that our detective agency has faced the challenge of solving and we ...">
            <a:extLst>
              <a:ext uri="{FF2B5EF4-FFF2-40B4-BE49-F238E27FC236}">
                <a16:creationId xmlns:a16="http://schemas.microsoft.com/office/drawing/2014/main" id="{EB42E2D7-8C2D-4C7A-31E0-76242908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r="16393" b="-1"/>
          <a:stretch/>
        </p:blipFill>
        <p:spPr bwMode="auto">
          <a:xfrm>
            <a:off x="7752170" y="2068386"/>
            <a:ext cx="3674457" cy="308568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5745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281F-DA84-3C69-DCA6-AAA6545A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327796" cy="1450757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Focusing Skills: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447AD-A39C-6380-27EE-272804EBE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5327796" cy="3748193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With a vague goal: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Clarify: What changes do they want to make?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With a clearly articulated goal: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/>
              <a:t>Clarify: Reasonable action steps</a:t>
            </a:r>
          </a:p>
          <a:p>
            <a:pPr marL="201168" lvl="1" indent="0">
              <a:buNone/>
            </a:pPr>
            <a:endParaRPr lang="en-US" sz="1600" dirty="0"/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b="1" dirty="0">
                <a:effectLst/>
              </a:rPr>
              <a:t>Ask</a:t>
            </a:r>
            <a:r>
              <a:rPr lang="en-US" sz="1800" dirty="0">
                <a:effectLst/>
              </a:rPr>
              <a:t> - elicit what they already know. what concerns do you have?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b="1" dirty="0"/>
              <a:t>O</a:t>
            </a:r>
            <a:r>
              <a:rPr lang="en-US" sz="1800" b="1" dirty="0">
                <a:effectLst/>
              </a:rPr>
              <a:t>ffer</a:t>
            </a:r>
            <a:r>
              <a:rPr lang="en-US" sz="1800" dirty="0">
                <a:effectLst/>
              </a:rPr>
              <a:t> - ask permission - then share advice or feedback - get consent then offer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800" b="1" dirty="0"/>
              <a:t>A</a:t>
            </a:r>
            <a:r>
              <a:rPr lang="en-US" sz="1800" b="1" dirty="0">
                <a:effectLst/>
              </a:rPr>
              <a:t>sk</a:t>
            </a:r>
            <a:r>
              <a:rPr lang="en-US" sz="1800" dirty="0">
                <a:effectLst/>
              </a:rPr>
              <a:t> - what do you think? what would you want to do with that? </a:t>
            </a:r>
            <a:r>
              <a:rPr lang="en-US" sz="1800" dirty="0" err="1">
                <a:effectLst/>
              </a:rPr>
              <a:t>etc</a:t>
            </a:r>
            <a:endParaRPr lang="en-US" sz="1800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E572F0-8CBF-0F57-EBE8-86E5C41A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05" y="1243140"/>
            <a:ext cx="4410075" cy="46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BCC9-3C03-62E5-65DF-35E5EA9A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3349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Evoking – Why would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32365-B9AB-92C2-4BFB-9EE17E29E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456" y="1448474"/>
            <a:ext cx="4652920" cy="47284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“Calling forth what is already present”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We are not installing motivation; we are inviting people to give their own reasons and resources a voice.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EMPOWERMENT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Why and How will we get there…</a:t>
            </a:r>
          </a:p>
        </p:txBody>
      </p:sp>
      <p:pic>
        <p:nvPicPr>
          <p:cNvPr id="8204" name="Picture 12" descr="Motivational interviewing | Motivational interviewing, Psychology humor, Motivational books">
            <a:extLst>
              <a:ext uri="{FF2B5EF4-FFF2-40B4-BE49-F238E27FC236}">
                <a16:creationId xmlns:a16="http://schemas.microsoft.com/office/drawing/2014/main" id="{D3FF44EA-0CD9-3A79-9B0E-1DC5FDF3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9276" y="2112080"/>
            <a:ext cx="6309590" cy="24922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426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802D-D590-1AA1-9ADF-2742490D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2476"/>
            <a:ext cx="10058400" cy="1072859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Evoking Skills: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1E1E3-B71F-A1BB-4648-3570882AA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5087" y="1917812"/>
            <a:ext cx="5960593" cy="39512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Why do you want to do this?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 much does it matter to you?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What reasons are there for you to do this?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How important is this?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kern="0" dirty="0">
                <a:effectLst/>
              </a:rPr>
              <a:t>The </a:t>
            </a:r>
            <a:r>
              <a:rPr lang="en-US" b="1" i="1" kern="0" dirty="0"/>
              <a:t>change m</a:t>
            </a:r>
            <a:r>
              <a:rPr lang="en-US" b="1" i="1" kern="0" dirty="0">
                <a:effectLst/>
              </a:rPr>
              <a:t>ust be important, and they must have confidence.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196" name="Picture 4" descr="22 delicious memes for doughnut lovers – Artofit">
            <a:extLst>
              <a:ext uri="{FF2B5EF4-FFF2-40B4-BE49-F238E27FC236}">
                <a16:creationId xmlns:a16="http://schemas.microsoft.com/office/drawing/2014/main" id="{0E399AAD-8E5F-BA90-857C-0B99B5593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4" y="1777879"/>
            <a:ext cx="4102662" cy="41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FBD2-5463-E086-E826-E82034DC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137" y="1862624"/>
            <a:ext cx="3517567" cy="8625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b="1" dirty="0"/>
              <a:t>Importance and Confidence</a:t>
            </a:r>
          </a:p>
        </p:txBody>
      </p:sp>
      <p:pic>
        <p:nvPicPr>
          <p:cNvPr id="3074" name="Picture 2" descr="Importance confidence ruler">
            <a:extLst>
              <a:ext uri="{FF2B5EF4-FFF2-40B4-BE49-F238E27FC236}">
                <a16:creationId xmlns:a16="http://schemas.microsoft.com/office/drawing/2014/main" id="{35FF3954-A135-4D7C-E8D9-5751DC6F35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6519" y="914400"/>
            <a:ext cx="5928344" cy="45796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Text Placeholder 3">
            <a:extLst>
              <a:ext uri="{FF2B5EF4-FFF2-40B4-BE49-F238E27FC236}">
                <a16:creationId xmlns:a16="http://schemas.microsoft.com/office/drawing/2014/main" id="{0EB881B6-A59E-E4CA-D136-F97CB8D4B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7137" y="3042606"/>
            <a:ext cx="3517567" cy="277395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Why a 4 and not a 1?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Notice you get change talk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Why a 4 and not a 7?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Notice you get sustain talk.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On the confidence scale, we want the patient to rate themselves 7 or higher.</a:t>
            </a:r>
          </a:p>
        </p:txBody>
      </p:sp>
    </p:spTree>
    <p:extLst>
      <p:ext uri="{BB962C8B-B14F-4D97-AF65-F5344CB8AC3E}">
        <p14:creationId xmlns:p14="http://schemas.microsoft.com/office/powerpoint/2010/main" val="20289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B9E9-8F5D-5FB7-A8A8-3019517F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764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Mobilizing Change Talk: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F6A5-4EFB-1688-7B62-805BE66ED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558978"/>
            <a:ext cx="4998720" cy="43101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Commitment</a:t>
            </a:r>
            <a:r>
              <a:rPr lang="en-US" sz="1600" dirty="0"/>
              <a:t> Language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3"/>
                </a:solidFill>
              </a:rPr>
              <a:t>Assurance it will happen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3"/>
                </a:solidFill>
              </a:rPr>
              <a:t>“I will.” “I promise.” “I guarantee.”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Activation</a:t>
            </a:r>
            <a:r>
              <a:rPr lang="en-US" sz="1600" dirty="0"/>
              <a:t> Language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3"/>
                </a:solidFill>
              </a:rPr>
              <a:t>Leaning towards action but haven’t quite decided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3"/>
                </a:solidFill>
              </a:rPr>
              <a:t>“I’m willing to.” “I’m considering it.” “I’ll think about it.”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Taking</a:t>
            </a:r>
            <a:r>
              <a:rPr lang="en-US" sz="1600" dirty="0"/>
              <a:t> Steps Language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3"/>
                </a:solidFill>
              </a:rPr>
              <a:t>The person indicates they’re already taking steps.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3"/>
                </a:solidFill>
              </a:rPr>
              <a:t>“I filled my prescription.” “I called 3 places about possible jobs today.” etc. “I bought a ring.”</a:t>
            </a:r>
          </a:p>
        </p:txBody>
      </p:sp>
      <p:pic>
        <p:nvPicPr>
          <p:cNvPr id="1026" name="Picture 2" descr="Image result for wedding rings black woman">
            <a:extLst>
              <a:ext uri="{FF2B5EF4-FFF2-40B4-BE49-F238E27FC236}">
                <a16:creationId xmlns:a16="http://schemas.microsoft.com/office/drawing/2014/main" id="{820B839A-CCF6-C8DF-3D5A-A17535E89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2" b="-1"/>
          <a:stretch/>
        </p:blipFill>
        <p:spPr bwMode="auto">
          <a:xfrm>
            <a:off x="6515944" y="2120900"/>
            <a:ext cx="4639736" cy="374819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12037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EDA11-447A-C0C5-72A2-B4882183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25874"/>
            <a:ext cx="10058400" cy="890125"/>
          </a:xfrm>
        </p:spPr>
        <p:txBody>
          <a:bodyPr/>
          <a:lstStyle/>
          <a:p>
            <a:pPr algn="ctr"/>
            <a:r>
              <a:rPr lang="en-US" b="1" dirty="0"/>
              <a:t>Planning - How will you get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83D08-2A12-A824-84D3-0489D8B2C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74457"/>
            <a:ext cx="5390644" cy="41835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Evoking the “how” of their change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Focusing on the specifics of the plan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Must fit into the person’s lifestyle – their daily patterns and routines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Where, when, and how etc.</a:t>
            </a:r>
          </a:p>
          <a:p>
            <a:pPr marL="457200" lvl="1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Must be reasonable!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1900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pic>
        <p:nvPicPr>
          <p:cNvPr id="11266" name="Picture 2" descr="The Popehat Report | Ken White | Substack">
            <a:extLst>
              <a:ext uri="{FF2B5EF4-FFF2-40B4-BE49-F238E27FC236}">
                <a16:creationId xmlns:a16="http://schemas.microsoft.com/office/drawing/2014/main" id="{6B1B19A4-1008-84C3-7749-D8A19F6B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49" y="2260840"/>
            <a:ext cx="4178271" cy="27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A913-FDDF-DA69-12F1-EF27C454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39272"/>
            <a:ext cx="10058400" cy="946768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Why to How…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8118D-C659-CB7C-3C86-04206B90C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788340"/>
            <a:ext cx="5748582" cy="4080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Summarize – Then ask…”What next?”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3"/>
                </a:solidFill>
              </a:rPr>
              <a:t>What are you considering?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3"/>
                </a:solidFill>
              </a:rPr>
              <a:t>What might you try?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accent3"/>
                </a:solidFill>
              </a:rPr>
              <a:t>How do you want to move forward?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“You know yourself best, how do you think you could move forward?”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/>
              <a:t>“How </a:t>
            </a:r>
            <a:r>
              <a:rPr lang="en-US" b="1" dirty="0"/>
              <a:t>important</a:t>
            </a:r>
            <a:r>
              <a:rPr lang="en-US" dirty="0"/>
              <a:t> is this to you? How </a:t>
            </a:r>
            <a:r>
              <a:rPr lang="en-US" b="1" dirty="0"/>
              <a:t>confident</a:t>
            </a:r>
            <a:r>
              <a:rPr lang="en-US" dirty="0"/>
              <a:t> are you?”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13314" name="Picture 2" descr="GDPR: Time to Move Forward — and Keep It Going">
            <a:extLst>
              <a:ext uri="{FF2B5EF4-FFF2-40B4-BE49-F238E27FC236}">
                <a16:creationId xmlns:a16="http://schemas.microsoft.com/office/drawing/2014/main" id="{C39186CB-B906-787E-CF58-51017A216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r="15237" b="-2"/>
          <a:stretch/>
        </p:blipFill>
        <p:spPr bwMode="auto">
          <a:xfrm>
            <a:off x="7210004" y="2120900"/>
            <a:ext cx="3945676" cy="3187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32149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9439-FA01-72A0-59E6-0BB544BB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769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Real Play</a:t>
            </a:r>
          </a:p>
        </p:txBody>
      </p:sp>
      <p:pic>
        <p:nvPicPr>
          <p:cNvPr id="12290" name="Picture 2" descr="Fixing a Bad Haircut: Six Ideas for Salvaging Too-Short Bangs | Hair beauty, Beauty, Bad haircut">
            <a:extLst>
              <a:ext uri="{FF2B5EF4-FFF2-40B4-BE49-F238E27FC236}">
                <a16:creationId xmlns:a16="http://schemas.microsoft.com/office/drawing/2014/main" id="{3C66710A-615E-0139-066F-DA6EACC1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4" r="-1" b="10748"/>
          <a:stretch/>
        </p:blipFill>
        <p:spPr bwMode="auto">
          <a:xfrm>
            <a:off x="417414" y="1599048"/>
            <a:ext cx="4205096" cy="35313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C7CFF-6480-BF88-51D3-82A2C47E8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1405" y="1391830"/>
            <a:ext cx="6482395" cy="4785133"/>
          </a:xfrm>
        </p:spPr>
        <p:txBody>
          <a:bodyPr>
            <a:normAutofit/>
          </a:bodyPr>
          <a:lstStyle/>
          <a:p>
            <a:r>
              <a:rPr lang="en-US" sz="1800" dirty="0"/>
              <a:t>Break out rooms!</a:t>
            </a:r>
          </a:p>
          <a:p>
            <a:r>
              <a:rPr lang="en-US" sz="1800" dirty="0"/>
              <a:t>Select 1 person to be the interviewer and 1 to be the person considering a change. </a:t>
            </a:r>
          </a:p>
          <a:p>
            <a:r>
              <a:rPr lang="en-US" sz="1800" dirty="0"/>
              <a:t>Choose a </a:t>
            </a:r>
            <a:r>
              <a:rPr lang="en-US" sz="1800" b="1" dirty="0"/>
              <a:t>real</a:t>
            </a:r>
            <a:r>
              <a:rPr lang="en-US" sz="1800" dirty="0"/>
              <a:t> situation you feel ambivalence about:</a:t>
            </a:r>
          </a:p>
          <a:p>
            <a:pPr lvl="1"/>
            <a:r>
              <a:rPr lang="en-US" sz="1800" dirty="0"/>
              <a:t>Drinking less coffee</a:t>
            </a:r>
          </a:p>
          <a:p>
            <a:pPr lvl="1"/>
            <a:r>
              <a:rPr lang="en-US" sz="1800" dirty="0"/>
              <a:t>Exercising more</a:t>
            </a:r>
          </a:p>
          <a:p>
            <a:pPr lvl="1"/>
            <a:r>
              <a:rPr lang="en-US" sz="1800" dirty="0"/>
              <a:t>Eating healthier</a:t>
            </a:r>
          </a:p>
          <a:p>
            <a:pPr lvl="1"/>
            <a:r>
              <a:rPr lang="en-US" sz="1800" dirty="0"/>
              <a:t>Spending less time watching Netflix</a:t>
            </a:r>
          </a:p>
          <a:p>
            <a:pPr lvl="1"/>
            <a:r>
              <a:rPr lang="en-US" sz="1800" dirty="0"/>
              <a:t>Cutting your bangs… </a:t>
            </a:r>
          </a:p>
          <a:p>
            <a:r>
              <a:rPr lang="en-US" sz="1800" dirty="0"/>
              <a:t>Spend about 6-7 minutes in the interview; Give feedback.</a:t>
            </a:r>
          </a:p>
          <a:p>
            <a:r>
              <a:rPr lang="en-US" sz="1800" dirty="0"/>
              <a:t>Try to talk LESS than the person you are interviewing and using your OARS</a:t>
            </a:r>
          </a:p>
        </p:txBody>
      </p:sp>
    </p:spTree>
    <p:extLst>
      <p:ext uri="{BB962C8B-B14F-4D97-AF65-F5344CB8AC3E}">
        <p14:creationId xmlns:p14="http://schemas.microsoft.com/office/powerpoint/2010/main" val="372665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4BDD-DF55-1B78-6797-F0A2873F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i="0" kern="1200" spc="-50" baseline="0" dirty="0">
                <a:latin typeface="Open sans"/>
                <a:ea typeface="+mj-ea"/>
                <a:cs typeface="+mj-cs"/>
              </a:rPr>
              <a:t>What is Motivational Interviewing?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6A65-6AD9-B1D1-9246-E68635B60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/>
            <a:r>
              <a:rPr lang="en-US" sz="1900" dirty="0"/>
              <a:t>A particular way of talking with people about </a:t>
            </a:r>
            <a:r>
              <a:rPr lang="en-US" sz="1900" i="1" dirty="0"/>
              <a:t>change and growth </a:t>
            </a:r>
            <a:r>
              <a:rPr lang="en-US" sz="1900" dirty="0"/>
              <a:t>to strengthen their own motivation and commitment. </a:t>
            </a:r>
          </a:p>
          <a:p>
            <a:pPr marL="383540" lvl="1"/>
            <a:r>
              <a:rPr lang="en-US" sz="1900" dirty="0">
                <a:ea typeface="Open Sans"/>
                <a:cs typeface="Open Sans"/>
              </a:rPr>
              <a:t>MI flows like a normal conversation – It's not something being done </a:t>
            </a:r>
            <a:r>
              <a:rPr lang="en-US" sz="1900" b="1" dirty="0">
                <a:ea typeface="Open Sans"/>
                <a:cs typeface="Open Sans"/>
              </a:rPr>
              <a:t>to </a:t>
            </a:r>
            <a:r>
              <a:rPr lang="en-US" sz="1900" dirty="0">
                <a:ea typeface="Open Sans"/>
                <a:cs typeface="Open Sans"/>
              </a:rPr>
              <a:t>a patient.</a:t>
            </a:r>
          </a:p>
          <a:p>
            <a:pPr marL="383540" lvl="1"/>
            <a:r>
              <a:rPr lang="en-US" sz="1900" dirty="0">
                <a:ea typeface="Open Sans"/>
                <a:cs typeface="Open Sans"/>
              </a:rPr>
              <a:t>Directional and Purposeful</a:t>
            </a:r>
          </a:p>
          <a:p>
            <a:pPr marL="383540" lvl="1"/>
            <a:r>
              <a:rPr lang="en-US" sz="1900" dirty="0">
                <a:ea typeface="Open Sans"/>
                <a:cs typeface="Open Sans"/>
              </a:rPr>
              <a:t>Compassionate attention to the person while watching/listening for change and growth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AAC29-74EA-2923-6C2E-03ECA30F8111}"/>
              </a:ext>
            </a:extLst>
          </p:cNvPr>
          <p:cNvSpPr txBox="1"/>
          <p:nvPr/>
        </p:nvSpPr>
        <p:spPr>
          <a:xfrm>
            <a:off x="6515944" y="2120900"/>
            <a:ext cx="4639736" cy="374819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pPr marL="342900" indent="-3429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900" dirty="0">
                <a:latin typeface="Open Sans"/>
              </a:rPr>
              <a:t>MI is a way of doing what you already do.</a:t>
            </a:r>
            <a:endParaRPr lang="en-US" dirty="0"/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900" dirty="0">
                <a:latin typeface="Open Sans"/>
              </a:rPr>
              <a:t>It is person-centered.</a:t>
            </a:r>
            <a:endParaRPr lang="en-US" sz="1900" dirty="0">
              <a:latin typeface="Open Sans"/>
              <a:ea typeface="Open Sans"/>
              <a:cs typeface="Open Sans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900" dirty="0">
                <a:latin typeface="Open Sans"/>
              </a:rPr>
              <a:t>It is </a:t>
            </a:r>
            <a:r>
              <a:rPr lang="en-US" sz="1900" b="1" dirty="0">
                <a:latin typeface="Open Sans"/>
              </a:rPr>
              <a:t>not</a:t>
            </a:r>
            <a:r>
              <a:rPr lang="en-US" sz="1900" dirty="0">
                <a:latin typeface="Open Sans"/>
              </a:rPr>
              <a:t> primarily seeing deficits, diagnoses or problems to be solved.</a:t>
            </a:r>
            <a:endParaRPr lang="en-US" sz="1900" dirty="0">
              <a:latin typeface="Open Sans"/>
              <a:ea typeface="Open Sans"/>
              <a:cs typeface="Open Sans"/>
            </a:endParaRPr>
          </a:p>
          <a:p>
            <a:pPr marL="342900" indent="-3429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/>
              <a:buChar char="o"/>
            </a:pPr>
            <a:r>
              <a:rPr lang="en-US" sz="1900" dirty="0">
                <a:latin typeface="Open Sans"/>
              </a:rPr>
              <a:t>It sees a person with strengths, hopes, and relationships who wants to be heard, valued, and viewed as competent.</a:t>
            </a:r>
            <a:endParaRPr lang="en-US" sz="19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74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361" y="1376915"/>
            <a:ext cx="7053007" cy="4811233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/>
            <a:endParaRPr lang="en-US" dirty="0">
              <a:ea typeface="Open Sans"/>
              <a:cs typeface="Open Sans"/>
            </a:endParaRPr>
          </a:p>
          <a:p>
            <a:endParaRPr lang="en-US" dirty="0"/>
          </a:p>
          <a:p>
            <a:r>
              <a:rPr lang="en-US" sz="2000" dirty="0"/>
              <a:t>Miller, W. Rollnick, S. (2023). Motivational Interviewing; Helping People Change and Grow, 4th Edition</a:t>
            </a:r>
          </a:p>
          <a:p>
            <a:r>
              <a:rPr lang="en-US" sz="2000" dirty="0"/>
              <a:t>www.motivationalinterview.net (training tapes, articles, bibliographies, training opportunities) </a:t>
            </a:r>
            <a:endParaRPr lang="en-US" sz="2000" dirty="0">
              <a:ea typeface="Open Sans"/>
              <a:cs typeface="Open Sans"/>
            </a:endParaRPr>
          </a:p>
          <a:p>
            <a:r>
              <a:rPr lang="en-US" sz="2000" dirty="0"/>
              <a:t>www.motivationalinterview.org (MI resources ATTC website)</a:t>
            </a:r>
            <a:endParaRPr lang="en-US" sz="2000" dirty="0">
              <a:ea typeface="Open Sans"/>
              <a:cs typeface="Open Sans"/>
            </a:endParaRPr>
          </a:p>
          <a:p>
            <a:pPr marL="383540" lvl="1"/>
            <a:endParaRPr lang="en-US" dirty="0">
              <a:ea typeface="Open Sans"/>
              <a:cs typeface="Open Sans"/>
            </a:endParaRPr>
          </a:p>
          <a:p>
            <a:pPr marL="457200" lvl="1" indent="0">
              <a:buNone/>
            </a:pPr>
            <a:endParaRPr lang="en-US" dirty="0">
              <a:ea typeface="Open Sans"/>
              <a:cs typeface="Open Sans"/>
            </a:endParaRPr>
          </a:p>
          <a:p>
            <a:pPr>
              <a:buClr>
                <a:srgbClr val="ED1F24"/>
              </a:buClr>
            </a:pPr>
            <a:endParaRPr lang="en-US" dirty="0">
              <a:solidFill>
                <a:srgbClr val="0F687F"/>
              </a:solidFill>
              <a:ea typeface="Open Sans"/>
              <a:cs typeface="Open Sans"/>
            </a:endParaRPr>
          </a:p>
        </p:txBody>
      </p:sp>
      <p:pic>
        <p:nvPicPr>
          <p:cNvPr id="13314" name="Picture 2" descr="Motivational Interviewing: Fourth Edition: Helping People Change and Grow">
            <a:extLst>
              <a:ext uri="{FF2B5EF4-FFF2-40B4-BE49-F238E27FC236}">
                <a16:creationId xmlns:a16="http://schemas.microsoft.com/office/drawing/2014/main" id="{C59F98BA-DA6B-5973-01FF-4F6F04056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29" y="2088773"/>
            <a:ext cx="2221080" cy="33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10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445F48-4307-C87E-3C22-6313ACCF7A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640821" y="120009"/>
            <a:ext cx="5108895" cy="64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E29D-26C0-FE3E-25A7-CD024609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80135"/>
          </a:xfrm>
        </p:spPr>
        <p:txBody>
          <a:bodyPr/>
          <a:lstStyle/>
          <a:p>
            <a:pPr algn="ctr"/>
            <a:r>
              <a:rPr lang="en-US" b="1" dirty="0"/>
              <a:t>Spirit of Motivational Interviewing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5A8C1-65F4-46EE-681F-400F34EE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85519"/>
            <a:ext cx="10058400" cy="4283573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/>
            <a:r>
              <a:rPr lang="en-US" sz="1600" u="sng" dirty="0"/>
              <a:t>Partnership</a:t>
            </a:r>
            <a:endParaRPr lang="en-US" dirty="0"/>
          </a:p>
          <a:p>
            <a:pPr marL="566420" lvl="2"/>
            <a:r>
              <a:rPr lang="en-US" sz="1600" dirty="0"/>
              <a:t>People are experts on themselves, and if they are the ones wanting to change, you need THEIR expertise!</a:t>
            </a:r>
          </a:p>
          <a:p>
            <a:pPr marL="337820" lvl="2" indent="0">
              <a:buNone/>
            </a:pPr>
            <a:endParaRPr lang="en-US" sz="1600" dirty="0">
              <a:ea typeface="Open Sans"/>
              <a:cs typeface="Open Sans"/>
            </a:endParaRPr>
          </a:p>
          <a:p>
            <a:pPr marL="383540" lvl="1"/>
            <a:r>
              <a:rPr lang="en-US" sz="1600" u="sng" dirty="0"/>
              <a:t>Acceptance</a:t>
            </a:r>
            <a:endParaRPr lang="en-US" sz="1600" u="sng" dirty="0">
              <a:ea typeface="Open Sans"/>
              <a:cs typeface="Open Sans"/>
            </a:endParaRPr>
          </a:p>
          <a:p>
            <a:pPr marL="566420" lvl="2"/>
            <a:r>
              <a:rPr lang="en-US" sz="1600" dirty="0"/>
              <a:t>Belief that people have inherent worth and do not need to earn or prove that they deserve respect.</a:t>
            </a:r>
          </a:p>
          <a:p>
            <a:pPr marL="337820" lvl="2" indent="0">
              <a:buNone/>
            </a:pPr>
            <a:endParaRPr lang="en-US" sz="1600" dirty="0">
              <a:ea typeface="Open Sans"/>
              <a:cs typeface="Open Sans"/>
            </a:endParaRPr>
          </a:p>
          <a:p>
            <a:pPr marL="383540" lvl="1"/>
            <a:r>
              <a:rPr lang="en-US" sz="1600" u="sng" dirty="0"/>
              <a:t>Compassion</a:t>
            </a:r>
            <a:endParaRPr lang="en-US" sz="1600" u="sng" dirty="0">
              <a:ea typeface="Open Sans"/>
              <a:cs typeface="Open Sans"/>
            </a:endParaRPr>
          </a:p>
          <a:p>
            <a:pPr marL="566420" lvl="2"/>
            <a:r>
              <a:rPr lang="en-US" sz="1600" dirty="0"/>
              <a:t>A commitment to support positive growth that is in the best interest of your patient.</a:t>
            </a:r>
          </a:p>
          <a:p>
            <a:pPr marL="337820" lvl="2" indent="0">
              <a:buNone/>
            </a:pPr>
            <a:endParaRPr lang="en-US" sz="1600" dirty="0">
              <a:ea typeface="Open Sans"/>
              <a:cs typeface="Open Sans"/>
            </a:endParaRPr>
          </a:p>
          <a:p>
            <a:pPr marL="383540" lvl="1"/>
            <a:r>
              <a:rPr lang="en-US" sz="1600" u="sng" dirty="0"/>
              <a:t>Empowerment</a:t>
            </a:r>
            <a:endParaRPr lang="en-US" sz="1600" u="sng" dirty="0">
              <a:ea typeface="Open Sans"/>
              <a:cs typeface="Open Sans"/>
            </a:endParaRPr>
          </a:p>
          <a:p>
            <a:pPr marL="566420" lvl="2"/>
            <a:r>
              <a:rPr lang="en-US" sz="1600" dirty="0"/>
              <a:t>Helping people realize and use their own strengths and abilities.</a:t>
            </a:r>
            <a:endParaRPr lang="en-US" sz="1600" dirty="0">
              <a:ea typeface="Open Sans"/>
              <a:cs typeface="Open Sans"/>
            </a:endParaRPr>
          </a:p>
          <a:p>
            <a:pPr marL="566420" lvl="2"/>
            <a:r>
              <a:rPr lang="en-US" sz="1600" i="1" dirty="0"/>
              <a:t>Adjusted in the 4</a:t>
            </a:r>
            <a:r>
              <a:rPr lang="en-US" sz="1600" i="1" baseline="30000" dirty="0"/>
              <a:t>th</a:t>
            </a:r>
            <a:r>
              <a:rPr lang="en-US" sz="1600" i="1" dirty="0"/>
              <a:t> Edition to emphasize the importance of people’s own strengths, motivations, resourcefulness, and autonomy.</a:t>
            </a:r>
            <a:endParaRPr lang="en-US" sz="1600" i="1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6329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9204-2E33-20B6-B9E7-22011684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Our Role: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8A9DE-A1D5-48D4-B8E6-DCC4D07DFB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are not responsible for the individual’s decision to change or not.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are like a tour guide…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Listen well to where they want to go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Don’t just follow them around.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Don’t pull them where we want them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Share our knowledge.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Combine expertise with what they care about and want.</a:t>
            </a:r>
          </a:p>
        </p:txBody>
      </p:sp>
      <p:pic>
        <p:nvPicPr>
          <p:cNvPr id="6146" name="Picture 2" descr="Lazy dog dragged through shopping mall | If Sunday was a video, this dog  would be it 😂 | By VTFacebook">
            <a:extLst>
              <a:ext uri="{FF2B5EF4-FFF2-40B4-BE49-F238E27FC236}">
                <a16:creationId xmlns:a16="http://schemas.microsoft.com/office/drawing/2014/main" id="{80B5839C-ECEC-12A5-5F73-79C4D614DE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01" y="1646714"/>
            <a:ext cx="1691957" cy="169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You're not Raising a Sled Dog, Why Pulling is a Problem! - Westchester K9">
            <a:extLst>
              <a:ext uri="{FF2B5EF4-FFF2-40B4-BE49-F238E27FC236}">
                <a16:creationId xmlns:a16="http://schemas.microsoft.com/office/drawing/2014/main" id="{023D0209-761A-BE49-355D-29FCD8BD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127" y="249269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illennials Will Give Up Netflix and Coffee to Travel the Globe">
            <a:extLst>
              <a:ext uri="{FF2B5EF4-FFF2-40B4-BE49-F238E27FC236}">
                <a16:creationId xmlns:a16="http://schemas.microsoft.com/office/drawing/2014/main" id="{7D931BD2-A485-5FE4-C44B-8009BB2E3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19" y="4121468"/>
            <a:ext cx="2995849" cy="19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5C4E-C42F-36BD-26D4-6EBFAD5A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 b="1" dirty="0"/>
              <a:t>MI Vocabulary</a:t>
            </a:r>
            <a:r>
              <a:rPr lang="en-US" dirty="0"/>
              <a:t>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9211487-FC3B-7FF6-81C5-8BA0A6699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u="sng" dirty="0"/>
              <a:t>Sustain talk</a:t>
            </a:r>
            <a:r>
              <a:rPr lang="en-US" dirty="0"/>
              <a:t>: Arguing against change – normal ambivalence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u="sng" dirty="0"/>
              <a:t>Discord</a:t>
            </a:r>
            <a:r>
              <a:rPr lang="en-US" dirty="0"/>
              <a:t>: Reflecting discomfort with the relationship</a:t>
            </a:r>
          </a:p>
          <a:p>
            <a:pPr lvl="1">
              <a:buFont typeface="Arial" panose="020F0502020204030204" pitchFamily="34" charset="0"/>
              <a:buChar char="•"/>
            </a:pPr>
            <a:r>
              <a:rPr lang="en-US" dirty="0"/>
              <a:t>May be increased or decreased by the interviewers' behaviors.</a:t>
            </a:r>
          </a:p>
          <a:p>
            <a:pPr lvl="1">
              <a:buFont typeface="Arial" panose="020F0502020204030204" pitchFamily="34" charset="0"/>
              <a:buChar char="•"/>
            </a:pPr>
            <a:r>
              <a:rPr lang="en-US" dirty="0"/>
              <a:t>Poor outcomes when not addressed.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 u="sng" dirty="0"/>
              <a:t>Change Talk</a:t>
            </a:r>
          </a:p>
          <a:p>
            <a:pPr lvl="1">
              <a:buFont typeface="Arial" panose="020F0502020204030204" pitchFamily="34" charset="0"/>
              <a:buChar char="•"/>
            </a:pPr>
            <a:r>
              <a:rPr lang="en-US" dirty="0"/>
              <a:t>Anything a person says that moves them towards or away from taking a particular action.</a:t>
            </a:r>
          </a:p>
          <a:p>
            <a:pPr lvl="1">
              <a:buFont typeface="Arial" panose="020F0502020204030204" pitchFamily="34" charset="0"/>
              <a:buChar char="•"/>
            </a:pPr>
            <a:r>
              <a:rPr lang="en-US" dirty="0"/>
              <a:t>Shows their motivation and intention.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F0502020204030204" pitchFamily="34" charset="0"/>
              <a:buChar char="•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652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C40A-0C74-9E29-BAFF-B2641C3E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Ambivalence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47DB3-F9D0-7E69-0CF2-0FE5144C2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0838" y="1787793"/>
            <a:ext cx="3788730" cy="417840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 one is unmotivated.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We are not </a:t>
            </a:r>
            <a:r>
              <a:rPr lang="en-US" b="1" dirty="0"/>
              <a:t>creating </a:t>
            </a:r>
            <a:r>
              <a:rPr lang="en-US" dirty="0"/>
              <a:t>motivation but </a:t>
            </a:r>
            <a:r>
              <a:rPr lang="en-US" b="1" dirty="0"/>
              <a:t>evoking </a:t>
            </a:r>
            <a:r>
              <a:rPr lang="en-US" dirty="0"/>
              <a:t>it.</a:t>
            </a:r>
            <a:endParaRPr lang="en-US" dirty="0">
              <a:ea typeface="Open Sans"/>
              <a:cs typeface="Open San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E504F-B5CE-807B-F50E-82B03CA79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432" y="1690687"/>
            <a:ext cx="3314201" cy="42755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Ambivalence – simultaneously wanting and not wanting something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This is a normal part of the change process.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Not resistance</a:t>
            </a:r>
          </a:p>
        </p:txBody>
      </p:sp>
      <p:pic>
        <p:nvPicPr>
          <p:cNvPr id="6148" name="Picture 4" descr="You shouldn't. | Snoopy funny, Snoopy quotes, Snoopy cartoon">
            <a:extLst>
              <a:ext uri="{FF2B5EF4-FFF2-40B4-BE49-F238E27FC236}">
                <a16:creationId xmlns:a16="http://schemas.microsoft.com/office/drawing/2014/main" id="{B2E237F9-7A35-918D-6135-0DFD5868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579" y="1787793"/>
            <a:ext cx="4178406" cy="417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C8C2-C5A2-BD94-C59F-3C656217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582627"/>
            <a:ext cx="5070536" cy="906308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The Fixing Reflex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E30A9-6EA3-F8BE-8556-2FAD7C094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6" y="1747880"/>
            <a:ext cx="5070536" cy="43596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We have a natural desire to want to “fix” what we believe is the problem…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We tell them what WE think they should do…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700" dirty="0"/>
              <a:t>Which puts the other person on the defense and arguing the other point of view.</a:t>
            </a:r>
          </a:p>
          <a:p>
            <a:pPr lvl="1">
              <a:lnSpc>
                <a:spcPct val="90000"/>
              </a:lnSpc>
            </a:pPr>
            <a:endParaRPr lang="en-US" sz="1700" dirty="0"/>
          </a:p>
          <a:p>
            <a:pPr lvl="1">
              <a:lnSpc>
                <a:spcPct val="90000"/>
              </a:lnSpc>
            </a:pPr>
            <a:r>
              <a:rPr lang="en-US" sz="1700" dirty="0"/>
              <a:t>Example: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How might we respond to this individual?</a:t>
            </a:r>
          </a:p>
        </p:txBody>
      </p:sp>
      <p:pic>
        <p:nvPicPr>
          <p:cNvPr id="2052" name="Picture 4" descr="Cleaning | Funny quotes, Haha funny, Ecards funny">
            <a:extLst>
              <a:ext uri="{FF2B5EF4-FFF2-40B4-BE49-F238E27FC236}">
                <a16:creationId xmlns:a16="http://schemas.microsoft.com/office/drawing/2014/main" id="{4E5124D2-3622-AE48-3E1D-E80EF6EC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76" y="1685301"/>
            <a:ext cx="5233619" cy="36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PCA 2023">
      <a:dk1>
        <a:srgbClr val="000000"/>
      </a:dk1>
      <a:lt1>
        <a:srgbClr val="FFFFFF"/>
      </a:lt1>
      <a:dk2>
        <a:srgbClr val="104169"/>
      </a:dk2>
      <a:lt2>
        <a:srgbClr val="E7E6E6"/>
      </a:lt2>
      <a:accent1>
        <a:srgbClr val="104169"/>
      </a:accent1>
      <a:accent2>
        <a:srgbClr val="0F687F"/>
      </a:accent2>
      <a:accent3>
        <a:srgbClr val="26A3AB"/>
      </a:accent3>
      <a:accent4>
        <a:srgbClr val="9CCD60"/>
      </a:accent4>
      <a:accent5>
        <a:srgbClr val="F29523"/>
      </a:accent5>
      <a:accent6>
        <a:srgbClr val="5EAE46"/>
      </a:accent6>
      <a:hlink>
        <a:srgbClr val="148340"/>
      </a:hlink>
      <a:folHlink>
        <a:srgbClr val="FFC84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.21 Template" id="{87BFD1F1-24D3-4178-B138-3A590528A7BD}" vid="{CB5E5B95-276C-4755-823B-CEF8CDDFF7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B023B8D67A574EBCC7DDF0B0D91BA2" ma:contentTypeVersion="19" ma:contentTypeDescription="Create a new document." ma:contentTypeScope="" ma:versionID="5eb41108697f67c4bdb30fc65d303527">
  <xsd:schema xmlns:xsd="http://www.w3.org/2001/XMLSchema" xmlns:xs="http://www.w3.org/2001/XMLSchema" xmlns:p="http://schemas.microsoft.com/office/2006/metadata/properties" xmlns:ns2="0bc9a926-2197-4a96-8000-49f81d203384" xmlns:ns3="1e15638f-44b9-4043-a023-488fa957b83f" targetNamespace="http://schemas.microsoft.com/office/2006/metadata/properties" ma:root="true" ma:fieldsID="ba5792bb10e353093e763e5673e3a2f0" ns2:_="" ns3:_="">
    <xsd:import namespace="0bc9a926-2197-4a96-8000-49f81d203384"/>
    <xsd:import namespace="1e15638f-44b9-4043-a023-488fa957b8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9a926-2197-4a96-8000-49f81d203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2717aba-7112-4b53-a2a5-3b786a11d41f}" ma:internalName="TaxCatchAll" ma:showField="CatchAllData" ma:web="0bc9a926-2197-4a96-8000-49f81d203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5638f-44b9-4043-a023-488fa957b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98c38a4-dfa4-4009-a8d4-cedf668db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5638f-44b9-4043-a023-488fa957b83f">
      <Terms xmlns="http://schemas.microsoft.com/office/infopath/2007/PartnerControls"/>
    </lcf76f155ced4ddcb4097134ff3c332f>
    <TaxCatchAll xmlns="0bc9a926-2197-4a96-8000-49f81d203384" xsi:nil="true"/>
  </documentManagement>
</p:properties>
</file>

<file path=customXml/itemProps1.xml><?xml version="1.0" encoding="utf-8"?>
<ds:datastoreItem xmlns:ds="http://schemas.openxmlformats.org/officeDocument/2006/customXml" ds:itemID="{5C1EF090-31EB-4778-85AC-208268D47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D4863C-811F-428E-AADE-4EECED20B6BE}">
  <ds:schemaRefs>
    <ds:schemaRef ds:uri="0bc9a926-2197-4a96-8000-49f81d203384"/>
    <ds:schemaRef ds:uri="1e15638f-44b9-4043-a023-488fa957b8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067F9B-DAE7-47E0-A8CD-3E7E5C711745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bc9a926-2197-4a96-8000-49f81d203384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1e15638f-44b9-4043-a023-488fa957b83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5230</TotalTime>
  <Words>1625</Words>
  <Application>Microsoft Office PowerPoint</Application>
  <PresentationFormat>Widescreen</PresentationFormat>
  <Paragraphs>219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Arial</vt:lpstr>
      <vt:lpstr>Corbel</vt:lpstr>
      <vt:lpstr>Courier New</vt:lpstr>
      <vt:lpstr>Open Sans</vt:lpstr>
      <vt:lpstr>Open Sans</vt:lpstr>
      <vt:lpstr>Wingdings</vt:lpstr>
      <vt:lpstr>Office Theme</vt:lpstr>
      <vt:lpstr>Why Won’t They Listen to Me!?</vt:lpstr>
      <vt:lpstr>Road Map</vt:lpstr>
      <vt:lpstr>What is Motivational Interviewing?</vt:lpstr>
      <vt:lpstr>PowerPoint Presentation</vt:lpstr>
      <vt:lpstr>Spirit of Motivational Interviewing</vt:lpstr>
      <vt:lpstr>Our Role:</vt:lpstr>
      <vt:lpstr>MI Vocabulary:</vt:lpstr>
      <vt:lpstr>Ambivalence</vt:lpstr>
      <vt:lpstr>The Fixing Reflex</vt:lpstr>
      <vt:lpstr>Resistance:</vt:lpstr>
      <vt:lpstr>Four Tasks of MI:</vt:lpstr>
      <vt:lpstr>Engaging – Can we walk together?</vt:lpstr>
      <vt:lpstr>Open Ended Questions</vt:lpstr>
      <vt:lpstr>Affirmations:</vt:lpstr>
      <vt:lpstr>Reflections</vt:lpstr>
      <vt:lpstr>Reflections: Tone of Voice</vt:lpstr>
      <vt:lpstr>Summaries</vt:lpstr>
      <vt:lpstr>Preparatory Change Talk:</vt:lpstr>
      <vt:lpstr>Summaries…</vt:lpstr>
      <vt:lpstr>OAR-ing Tips:</vt:lpstr>
      <vt:lpstr>Focusing-Where are we going?</vt:lpstr>
      <vt:lpstr>Focusing Skills:</vt:lpstr>
      <vt:lpstr>Evoking – Why would you…</vt:lpstr>
      <vt:lpstr>Evoking Skills:</vt:lpstr>
      <vt:lpstr>Importance and Confidence</vt:lpstr>
      <vt:lpstr>Mobilizing Change Talk:</vt:lpstr>
      <vt:lpstr>Planning - How will you get there?</vt:lpstr>
      <vt:lpstr>Why to How… </vt:lpstr>
      <vt:lpstr>Real Play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Parvey-Connors</dc:creator>
  <cp:lastModifiedBy>Jamie VanderLinden</cp:lastModifiedBy>
  <cp:revision>1</cp:revision>
  <dcterms:created xsi:type="dcterms:W3CDTF">2023-06-13T13:19:54Z</dcterms:created>
  <dcterms:modified xsi:type="dcterms:W3CDTF">2024-10-23T14:53:58Z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0x01010032B023B8D67A574EBCC7DDF0B0D91BA2</vt:lpwstr>
  </property>
  <property fmtid="{D5CDD505-2E9C-101B-9397-08002B2CF9AE}" pid="3" name="MediaServiceImageTags">
    <vt:lpwstr/>
  </property>
</Properties>
</file>